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95" r:id="rId3"/>
    <p:sldId id="334" r:id="rId4"/>
    <p:sldId id="335" r:id="rId5"/>
    <p:sldId id="336" r:id="rId6"/>
    <p:sldId id="365" r:id="rId7"/>
    <p:sldId id="353" r:id="rId9"/>
    <p:sldId id="351" r:id="rId10"/>
    <p:sldId id="340" r:id="rId11"/>
    <p:sldId id="352" r:id="rId12"/>
    <p:sldId id="355" r:id="rId13"/>
    <p:sldId id="356" r:id="rId14"/>
    <p:sldId id="357" r:id="rId15"/>
    <p:sldId id="358" r:id="rId16"/>
    <p:sldId id="359" r:id="rId17"/>
    <p:sldId id="342" r:id="rId18"/>
    <p:sldId id="344" r:id="rId19"/>
    <p:sldId id="345" r:id="rId20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5091" autoAdjust="0"/>
  </p:normalViewPr>
  <p:slideViewPr>
    <p:cSldViewPr>
      <p:cViewPr varScale="1">
        <p:scale>
          <a:sx n="84" d="100"/>
          <a:sy n="84" d="100"/>
        </p:scale>
        <p:origin x="-1402" y="-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7D31B3-3808-4FBA-8FA4-CC8D448A173E}" type="doc">
      <dgm:prSet loTypeId="hierarchy" loCatId="hierarchy" qsTypeId="urn:microsoft.com/office/officeart/2005/8/quickstyle/simple5" qsCatId="simple" csTypeId="urn:microsoft.com/office/officeart/2005/8/colors/accent1_2" csCatId="accent1" phldr="0"/>
      <dgm:spPr/>
      <dgm:t>
        <a:bodyPr/>
        <a:p>
          <a:endParaRPr lang="en-US"/>
        </a:p>
      </dgm:t>
    </dgm:pt>
    <dgm:pt modelId="{47C757F0-AA23-46BE-9311-EA432CDEEAA1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Hogwarts collage  </a:t>
          </a:r>
          <a:r>
            <a:rPr lang="en-US" dirty="0" smtClean="0">
              <a:sym typeface="+mn-ea"/>
            </a:rPr>
            <a:t>Of </a:t>
          </a:r>
          <a:r>
            <a:rPr lang="en-US" dirty="0" err="1" smtClean="0">
              <a:sym typeface="+mn-ea"/>
            </a:rPr>
            <a:t>Witchchart</a:t>
          </a:r>
          <a:r>
            <a:rPr lang="en-US" dirty="0" smtClean="0">
              <a:sym typeface="+mn-ea"/>
            </a:rPr>
            <a:t> </a:t>
          </a:r>
          <a:r>
            <a:rPr lang="en-US" dirty="0" smtClean="0">
              <a:sym typeface="+mn-ea"/>
            </a:rPr>
            <a:t>and Wizardr</a:t>
          </a:r>
          <a:r>
            <a:rPr lang="en-US" dirty="0" smtClean="0">
              <a:sym typeface="+mn-ea"/>
            </a:rPr>
            <a:t>y</a:t>
          </a:r>
          <a:r>
            <a:rPr lang="en-US" dirty="0" smtClean="0">
              <a:sym typeface="+mn-ea"/>
            </a:rPr>
            <a:t/>
          </a:r>
          <a:endParaRPr lang="en-US" dirty="0" smtClean="0">
            <a:sym typeface="+mn-ea"/>
          </a:endParaRPr>
        </a:p>
      </dgm:t>
    </dgm:pt>
    <dgm:pt modelId="{AB39B06D-FE6C-48B2-B5B4-77CD0C8CF7AD}" cxnId="{A673FCD3-52C2-421D-9D27-85EA004966C6}" type="parTrans">
      <dgm:prSet/>
      <dgm:spPr/>
      <dgm:t>
        <a:bodyPr/>
        <a:p>
          <a:endParaRPr lang="en-US"/>
        </a:p>
      </dgm:t>
    </dgm:pt>
    <dgm:pt modelId="{DF0D1C21-B79E-4875-B7FA-EF183CB48B88}" cxnId="{A673FCD3-52C2-421D-9D27-85EA004966C6}" type="sibTrans">
      <dgm:prSet/>
      <dgm:spPr/>
      <dgm:t>
        <a:bodyPr/>
        <a:p>
          <a:endParaRPr lang="en-US"/>
        </a:p>
      </dgm:t>
    </dgm:pt>
    <dgm:pt modelId="{12714FC6-8B41-47E5-91DD-F02D34D23B93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Hogwarts</a:t>
          </a:r>
          <a:r>
            <a:rPr lang="en-US" dirty="0" smtClean="0">
              <a:sym typeface="+mn-ea"/>
            </a:rPr>
            <a:t/>
          </a:r>
          <a:endParaRPr lang="en-US" dirty="0" smtClean="0">
            <a:sym typeface="+mn-ea"/>
          </a:endParaRPr>
        </a:p>
      </dgm:t>
    </dgm:pt>
    <dgm:pt modelId="{EACD17F5-D793-4A43-B489-D1804D50CFEF}" cxnId="{EE8A849F-8537-4600-A8A9-183AB75872C3}" type="parTrans">
      <dgm:prSet/>
      <dgm:spPr/>
      <dgm:t>
        <a:bodyPr/>
        <a:p>
          <a:endParaRPr lang="en-US"/>
        </a:p>
      </dgm:t>
    </dgm:pt>
    <dgm:pt modelId="{FA45D93F-0724-4936-AA45-E6762732A19D}" cxnId="{EE8A849F-8537-4600-A8A9-183AB75872C3}" type="sibTrans">
      <dgm:prSet/>
      <dgm:spPr/>
      <dgm:t>
        <a:bodyPr/>
        <a:p>
          <a:endParaRPr lang="en-US"/>
        </a:p>
      </dgm:t>
    </dgm:pt>
    <dgm:pt modelId="{4EC42421-831D-4CD3-8215-2AF4300F9C01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Course</a:t>
          </a:r>
          <a:r>
            <a:rPr lang="en-US" dirty="0" smtClean="0">
              <a:sym typeface="+mn-ea"/>
            </a:rPr>
            <a:t/>
          </a:r>
          <a:endParaRPr lang="en-US" dirty="0" smtClean="0">
            <a:sym typeface="+mn-ea"/>
          </a:endParaRPr>
        </a:p>
      </dgm:t>
    </dgm:pt>
    <dgm:pt modelId="{8D5FB264-0A5C-4C3A-85B7-453D9BD837DF}" cxnId="{0A886AD1-C407-477D-BBF8-7A2493D941E9}" type="parTrans">
      <dgm:prSet/>
      <dgm:spPr/>
      <dgm:t>
        <a:bodyPr/>
        <a:p>
          <a:endParaRPr lang="en-US"/>
        </a:p>
      </dgm:t>
    </dgm:pt>
    <dgm:pt modelId="{A1825131-D805-48C8-BFCE-E45C02E6F5CE}" cxnId="{0A886AD1-C407-477D-BBF8-7A2493D941E9}" type="sibTrans">
      <dgm:prSet/>
      <dgm:spPr/>
      <dgm:t>
        <a:bodyPr/>
        <a:p>
          <a:endParaRPr lang="en-US"/>
        </a:p>
      </dgm:t>
    </dgm:pt>
    <dgm:pt modelId="{CF717C8A-B40B-4AFF-BF49-65ABB7DF8190}">
      <dgm:prSet phldrT="[Text]"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Gallery</a:t>
          </a:r>
          <a:r>
            <a:rPr lang="en-US" dirty="0" smtClean="0">
              <a:sym typeface="+mn-ea"/>
            </a:rPr>
            <a:t/>
          </a:r>
          <a:endParaRPr lang="en-US" dirty="0" smtClean="0">
            <a:sym typeface="+mn-ea"/>
          </a:endParaRPr>
        </a:p>
      </dgm:t>
    </dgm:pt>
    <dgm:pt modelId="{CCF68ADE-40B6-47D0-93C1-88EC13ADC8AC}" cxnId="{45A6EDB7-1B81-4273-B33A-CE94FD3D048F}" type="parTrans">
      <dgm:prSet/>
      <dgm:spPr/>
      <dgm:t>
        <a:bodyPr/>
        <a:p>
          <a:endParaRPr lang="en-US"/>
        </a:p>
      </dgm:t>
    </dgm:pt>
    <dgm:pt modelId="{630D3E0B-D1D7-4E1A-8193-515AA5E1866F}" cxnId="{45A6EDB7-1B81-4273-B33A-CE94FD3D048F}" type="sibTrans">
      <dgm:prSet/>
      <dgm:spPr/>
      <dgm:t>
        <a:bodyPr/>
        <a:p>
          <a:endParaRPr lang="en-US"/>
        </a:p>
      </dgm:t>
    </dgm:pt>
    <dgm:pt modelId="{C88D700A-7156-48AB-9E6C-EEC87B8E2620}">
      <dgm:prSet phldr="0" custT="0"/>
      <dgm:spPr/>
      <dgm:t>
        <a:bodyPr vert="horz" wrap="square"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L</a:t>
          </a:r>
          <a:r>
            <a:rPr lang="en-US" dirty="0" smtClean="0">
              <a:sym typeface="+mn-ea"/>
            </a:rPr>
            <a:t>ogin</a:t>
          </a:r>
          <a:r>
            <a:rPr lang="en-US" dirty="0" smtClean="0">
              <a:sym typeface="+mn-ea"/>
            </a:rPr>
            <a:t/>
          </a:r>
          <a:endParaRPr lang="en-US" dirty="0" smtClean="0">
            <a:sym typeface="+mn-ea"/>
          </a:endParaRPr>
        </a:p>
      </dgm:t>
    </dgm:pt>
    <dgm:pt modelId="{A09FC5A9-92EB-423F-B424-CE4F985189D9}" cxnId="{D8083E93-BA57-489C-B037-79062BE4652A}" type="parTrans">
      <dgm:prSet/>
      <dgm:spPr/>
    </dgm:pt>
    <dgm:pt modelId="{CBB58C69-2081-4B22-ADBA-314E54D6C937}" cxnId="{D8083E93-BA57-489C-B037-79062BE4652A}" type="sibTrans">
      <dgm:prSet/>
      <dgm:spPr/>
    </dgm:pt>
    <dgm:pt modelId="{E498DC9C-C5AC-4482-A26F-3B99DC5D79F0}" type="pres">
      <dgm:prSet presAssocID="{A77D31B3-3808-4FBA-8FA4-CC8D448A173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728C3E8-5128-4BB6-90CC-A86769ECE335}" type="pres">
      <dgm:prSet presAssocID="{47C757F0-AA23-46BE-9311-EA432CDEEAA1}" presName="hierRoot1" presStyleCnt="0">
        <dgm:presLayoutVars>
          <dgm:hierBranch val="init"/>
        </dgm:presLayoutVars>
      </dgm:prSet>
      <dgm:spPr/>
    </dgm:pt>
    <dgm:pt modelId="{79147750-B6BF-43FD-83A0-7ACDC9B53EFF}" type="pres">
      <dgm:prSet presAssocID="{47C757F0-AA23-46BE-9311-EA432CDEEAA1}" presName="rootComposite1" presStyleCnt="0"/>
      <dgm:spPr/>
    </dgm:pt>
    <dgm:pt modelId="{AE79172D-D441-42BB-84EA-E3D989670DED}" type="pres">
      <dgm:prSet presAssocID="{47C757F0-AA23-46BE-9311-EA432CDEEAA1}" presName="rootText1" presStyleLbl="node0" presStyleIdx="0" presStyleCnt="1">
        <dgm:presLayoutVars>
          <dgm:chPref val="3"/>
        </dgm:presLayoutVars>
      </dgm:prSet>
      <dgm:spPr/>
    </dgm:pt>
    <dgm:pt modelId="{86420519-308D-4A6A-8FEA-6FB2E39BA448}" type="pres">
      <dgm:prSet presAssocID="{47C757F0-AA23-46BE-9311-EA432CDEEAA1}" presName="rootConnector1" presStyleCnt="0"/>
      <dgm:spPr/>
    </dgm:pt>
    <dgm:pt modelId="{9A0FF10C-81C7-47CD-A320-768F2009480B}" type="pres">
      <dgm:prSet presAssocID="{47C757F0-AA23-46BE-9311-EA432CDEEAA1}" presName="hierChild2" presStyleCnt="0"/>
      <dgm:spPr/>
    </dgm:pt>
    <dgm:pt modelId="{6A259130-4455-44E0-969B-948D1249687E}" type="pres">
      <dgm:prSet presAssocID="{EACD17F5-D793-4A43-B489-D1804D50CFEF}" presName="Name37" presStyleLbl="parChTrans1D2" presStyleIdx="0" presStyleCnt="4"/>
      <dgm:spPr/>
    </dgm:pt>
    <dgm:pt modelId="{D6C5C065-A308-417C-8ECC-04FC2BEC646C}" type="pres">
      <dgm:prSet presAssocID="{12714FC6-8B41-47E5-91DD-F02D34D23B93}" presName="hierRoot2" presStyleCnt="0">
        <dgm:presLayoutVars>
          <dgm:hierBranch val="init"/>
        </dgm:presLayoutVars>
      </dgm:prSet>
      <dgm:spPr/>
    </dgm:pt>
    <dgm:pt modelId="{E36491EF-5019-46FD-BC82-1BD579B9EE0E}" type="pres">
      <dgm:prSet presAssocID="{12714FC6-8B41-47E5-91DD-F02D34D23B93}" presName="rootComposite" presStyleCnt="0"/>
      <dgm:spPr/>
    </dgm:pt>
    <dgm:pt modelId="{43B7C837-49D6-40CE-BBAB-953D9E4BA7ED}" type="pres">
      <dgm:prSet presAssocID="{12714FC6-8B41-47E5-91DD-F02D34D23B93}" presName="rootText" presStyleLbl="node2" presStyleIdx="0" presStyleCnt="4">
        <dgm:presLayoutVars>
          <dgm:chPref val="3"/>
        </dgm:presLayoutVars>
      </dgm:prSet>
      <dgm:spPr/>
    </dgm:pt>
    <dgm:pt modelId="{9A037140-9B69-4B9F-A134-F2F2EB0F2E32}" type="pres">
      <dgm:prSet presAssocID="{12714FC6-8B41-47E5-91DD-F02D34D23B93}" presName="rootConnector" presStyleCnt="0"/>
      <dgm:spPr/>
    </dgm:pt>
    <dgm:pt modelId="{FA37AA5D-87C2-47F6-9B72-B753C073E744}" type="pres">
      <dgm:prSet presAssocID="{12714FC6-8B41-47E5-91DD-F02D34D23B93}" presName="hierChild4" presStyleCnt="0"/>
      <dgm:spPr/>
    </dgm:pt>
    <dgm:pt modelId="{A7309641-2A58-41EA-9E42-56812CF298ED}" type="pres">
      <dgm:prSet presAssocID="{12714FC6-8B41-47E5-91DD-F02D34D23B93}" presName="hierChild5" presStyleCnt="0"/>
      <dgm:spPr/>
    </dgm:pt>
    <dgm:pt modelId="{F492B679-3C8C-4E72-95A8-8B81298826E7}" type="pres">
      <dgm:prSet presAssocID="{8D5FB264-0A5C-4C3A-85B7-453D9BD837DF}" presName="Name37" presStyleLbl="parChTrans1D2" presStyleIdx="1" presStyleCnt="4"/>
      <dgm:spPr/>
    </dgm:pt>
    <dgm:pt modelId="{C6F584B9-7EA2-46D8-913B-8F508509ECAB}" type="pres">
      <dgm:prSet presAssocID="{4EC42421-831D-4CD3-8215-2AF4300F9C01}" presName="hierRoot2" presStyleCnt="0">
        <dgm:presLayoutVars>
          <dgm:hierBranch val="init"/>
        </dgm:presLayoutVars>
      </dgm:prSet>
      <dgm:spPr/>
    </dgm:pt>
    <dgm:pt modelId="{6CAD9CE6-86A1-4F7D-98A6-3AF53F55F9E3}" type="pres">
      <dgm:prSet presAssocID="{4EC42421-831D-4CD3-8215-2AF4300F9C01}" presName="rootComposite" presStyleCnt="0"/>
      <dgm:spPr/>
    </dgm:pt>
    <dgm:pt modelId="{08A0D1D2-3A20-4D63-8E35-B7C8B6B16D48}" type="pres">
      <dgm:prSet presAssocID="{4EC42421-831D-4CD3-8215-2AF4300F9C01}" presName="rootText" presStyleLbl="node2" presStyleIdx="1" presStyleCnt="4">
        <dgm:presLayoutVars>
          <dgm:chPref val="3"/>
        </dgm:presLayoutVars>
      </dgm:prSet>
      <dgm:spPr/>
    </dgm:pt>
    <dgm:pt modelId="{6238C53E-A961-488B-8FBD-6EC13507B069}" type="pres">
      <dgm:prSet presAssocID="{4EC42421-831D-4CD3-8215-2AF4300F9C01}" presName="rootConnector" presStyleCnt="0"/>
      <dgm:spPr/>
    </dgm:pt>
    <dgm:pt modelId="{A9C46FD3-3BE9-4E6E-BFF6-B0B42B13F857}" type="pres">
      <dgm:prSet presAssocID="{4EC42421-831D-4CD3-8215-2AF4300F9C01}" presName="hierChild4" presStyleCnt="0"/>
      <dgm:spPr/>
    </dgm:pt>
    <dgm:pt modelId="{A663BBFB-A120-4F5B-82EC-DB644DB9966B}" type="pres">
      <dgm:prSet presAssocID="{4EC42421-831D-4CD3-8215-2AF4300F9C01}" presName="hierChild5" presStyleCnt="0"/>
      <dgm:spPr/>
    </dgm:pt>
    <dgm:pt modelId="{AB3A8128-6C86-49B7-B5CC-0153888815E5}" type="pres">
      <dgm:prSet presAssocID="{CCF68ADE-40B6-47D0-93C1-88EC13ADC8AC}" presName="Name37" presStyleLbl="parChTrans1D2" presStyleIdx="2" presStyleCnt="4"/>
      <dgm:spPr/>
    </dgm:pt>
    <dgm:pt modelId="{1A917F9A-DDE6-4568-B35C-7FABCEF0A586}" type="pres">
      <dgm:prSet presAssocID="{CF717C8A-B40B-4AFF-BF49-65ABB7DF8190}" presName="hierRoot2" presStyleCnt="0">
        <dgm:presLayoutVars>
          <dgm:hierBranch val="init"/>
        </dgm:presLayoutVars>
      </dgm:prSet>
      <dgm:spPr/>
    </dgm:pt>
    <dgm:pt modelId="{FA949B67-3DB7-47FA-97C9-4A653E762F22}" type="pres">
      <dgm:prSet presAssocID="{CF717C8A-B40B-4AFF-BF49-65ABB7DF8190}" presName="rootComposite" presStyleCnt="0"/>
      <dgm:spPr/>
    </dgm:pt>
    <dgm:pt modelId="{7D64F4A3-0E55-47AC-A59B-9D5A9DC25552}" type="pres">
      <dgm:prSet presAssocID="{CF717C8A-B40B-4AFF-BF49-65ABB7DF8190}" presName="rootText" presStyleLbl="node2" presStyleIdx="2" presStyleCnt="4">
        <dgm:presLayoutVars>
          <dgm:chPref val="3"/>
        </dgm:presLayoutVars>
      </dgm:prSet>
      <dgm:spPr/>
    </dgm:pt>
    <dgm:pt modelId="{5667CB49-EC34-46BC-AD2D-72F3BD95D049}" type="pres">
      <dgm:prSet presAssocID="{CF717C8A-B40B-4AFF-BF49-65ABB7DF8190}" presName="rootConnector" presStyleCnt="0"/>
      <dgm:spPr/>
    </dgm:pt>
    <dgm:pt modelId="{EB3A10DA-2FA4-4DAD-8341-8078D7F83716}" type="pres">
      <dgm:prSet presAssocID="{CF717C8A-B40B-4AFF-BF49-65ABB7DF8190}" presName="hierChild4" presStyleCnt="0"/>
      <dgm:spPr/>
    </dgm:pt>
    <dgm:pt modelId="{B05C5608-85C8-433E-A928-1755312B673B}" type="pres">
      <dgm:prSet presAssocID="{CF717C8A-B40B-4AFF-BF49-65ABB7DF8190}" presName="hierChild5" presStyleCnt="0"/>
      <dgm:spPr/>
    </dgm:pt>
    <dgm:pt modelId="{3F6D82C2-D924-4AB9-80AD-6D2BF279CFD7}" type="pres">
      <dgm:prSet presAssocID="{A09FC5A9-92EB-423F-B424-CE4F985189D9}" presName="Name37" presStyleLbl="parChTrans1D2" presStyleIdx="3" presStyleCnt="4"/>
      <dgm:spPr/>
    </dgm:pt>
    <dgm:pt modelId="{B37FBCA0-D8C8-43F2-922C-B589DBCFCD81}" type="pres">
      <dgm:prSet presAssocID="{C88D700A-7156-48AB-9E6C-EEC87B8E2620}" presName="hierRoot2" presStyleCnt="0">
        <dgm:presLayoutVars>
          <dgm:hierBranch val="init"/>
        </dgm:presLayoutVars>
      </dgm:prSet>
      <dgm:spPr/>
    </dgm:pt>
    <dgm:pt modelId="{A30D4A61-4A84-4EF8-B0DC-D7A2968D5C2C}" type="pres">
      <dgm:prSet presAssocID="{C88D700A-7156-48AB-9E6C-EEC87B8E2620}" presName="rootComposite" presStyleCnt="0"/>
      <dgm:spPr/>
    </dgm:pt>
    <dgm:pt modelId="{4C224D73-D83C-4E01-AE8A-2CBD4FBBFED4}" type="pres">
      <dgm:prSet presAssocID="{C88D700A-7156-48AB-9E6C-EEC87B8E2620}" presName="rootText" presStyleLbl="node2" presStyleIdx="3" presStyleCnt="4">
        <dgm:presLayoutVars>
          <dgm:chPref val="3"/>
        </dgm:presLayoutVars>
      </dgm:prSet>
      <dgm:spPr/>
    </dgm:pt>
    <dgm:pt modelId="{68320D2D-7196-426A-B370-99B1BBDFF516}" type="pres">
      <dgm:prSet presAssocID="{C88D700A-7156-48AB-9E6C-EEC87B8E2620}" presName="rootConnector" presStyleCnt="0"/>
      <dgm:spPr/>
    </dgm:pt>
    <dgm:pt modelId="{E8349126-D0EC-43E2-92BB-0BA9B04D7CA7}" type="pres">
      <dgm:prSet presAssocID="{C88D700A-7156-48AB-9E6C-EEC87B8E2620}" presName="hierChild4" presStyleCnt="0"/>
      <dgm:spPr/>
    </dgm:pt>
    <dgm:pt modelId="{EEFB4C98-4F39-4A72-8963-EA6ABBD48382}" type="pres">
      <dgm:prSet presAssocID="{C88D700A-7156-48AB-9E6C-EEC87B8E2620}" presName="hierChild5" presStyleCnt="0"/>
      <dgm:spPr/>
    </dgm:pt>
    <dgm:pt modelId="{0E819307-1B4E-434E-BA76-D5A4192B0663}" type="pres">
      <dgm:prSet presAssocID="{47C757F0-AA23-46BE-9311-EA432CDEEAA1}" presName="hierChild3" presStyleCnt="0"/>
      <dgm:spPr/>
    </dgm:pt>
  </dgm:ptLst>
  <dgm:cxnLst>
    <dgm:cxn modelId="{A673FCD3-52C2-421D-9D27-85EA004966C6}" srcId="{A77D31B3-3808-4FBA-8FA4-CC8D448A173E}" destId="{47C757F0-AA23-46BE-9311-EA432CDEEAA1}" srcOrd="0" destOrd="0" parTransId="{AB39B06D-FE6C-48B2-B5B4-77CD0C8CF7AD}" sibTransId="{DF0D1C21-B79E-4875-B7FA-EF183CB48B88}"/>
    <dgm:cxn modelId="{EE8A849F-8537-4600-A8A9-183AB75872C3}" srcId="{47C757F0-AA23-46BE-9311-EA432CDEEAA1}" destId="{12714FC6-8B41-47E5-91DD-F02D34D23B93}" srcOrd="0" destOrd="0" parTransId="{EACD17F5-D793-4A43-B489-D1804D50CFEF}" sibTransId="{FA45D93F-0724-4936-AA45-E6762732A19D}"/>
    <dgm:cxn modelId="{0A886AD1-C407-477D-BBF8-7A2493D941E9}" srcId="{47C757F0-AA23-46BE-9311-EA432CDEEAA1}" destId="{4EC42421-831D-4CD3-8215-2AF4300F9C01}" srcOrd="1" destOrd="0" parTransId="{8D5FB264-0A5C-4C3A-85B7-453D9BD837DF}" sibTransId="{A1825131-D805-48C8-BFCE-E45C02E6F5CE}"/>
    <dgm:cxn modelId="{45A6EDB7-1B81-4273-B33A-CE94FD3D048F}" srcId="{47C757F0-AA23-46BE-9311-EA432CDEEAA1}" destId="{CF717C8A-B40B-4AFF-BF49-65ABB7DF8190}" srcOrd="2" destOrd="0" parTransId="{CCF68ADE-40B6-47D0-93C1-88EC13ADC8AC}" sibTransId="{630D3E0B-D1D7-4E1A-8193-515AA5E1866F}"/>
    <dgm:cxn modelId="{D8083E93-BA57-489C-B037-79062BE4652A}" srcId="{47C757F0-AA23-46BE-9311-EA432CDEEAA1}" destId="{C88D700A-7156-48AB-9E6C-EEC87B8E2620}" srcOrd="3" destOrd="0" parTransId="{A09FC5A9-92EB-423F-B424-CE4F985189D9}" sibTransId="{CBB58C69-2081-4B22-ADBA-314E54D6C937}"/>
    <dgm:cxn modelId="{879924F0-6475-4715-B964-7F8F0AEFE77A}" type="presOf" srcId="{A77D31B3-3808-4FBA-8FA4-CC8D448A173E}" destId="{E498DC9C-C5AC-4482-A26F-3B99DC5D79F0}" srcOrd="0" destOrd="0" presId="urn:microsoft.com/office/officeart/2005/8/layout/orgChart1"/>
    <dgm:cxn modelId="{CFE89500-AE3D-4CAF-8A6A-25D16A4419F0}" type="presParOf" srcId="{E498DC9C-C5AC-4482-A26F-3B99DC5D79F0}" destId="{F728C3E8-5128-4BB6-90CC-A86769ECE335}" srcOrd="0" destOrd="0" presId="urn:microsoft.com/office/officeart/2005/8/layout/orgChart1"/>
    <dgm:cxn modelId="{3DCF4C5C-B2DF-4A7F-AC9E-E264E1E78C98}" type="presParOf" srcId="{F728C3E8-5128-4BB6-90CC-A86769ECE335}" destId="{79147750-B6BF-43FD-83A0-7ACDC9B53EFF}" srcOrd="0" destOrd="0" presId="urn:microsoft.com/office/officeart/2005/8/layout/orgChart1"/>
    <dgm:cxn modelId="{6AC7C35E-836B-41D4-9D18-F20A0B9A4CEA}" type="presOf" srcId="{47C757F0-AA23-46BE-9311-EA432CDEEAA1}" destId="{79147750-B6BF-43FD-83A0-7ACDC9B53EFF}" srcOrd="0" destOrd="0" presId="urn:microsoft.com/office/officeart/2005/8/layout/orgChart1"/>
    <dgm:cxn modelId="{A70DFCC1-1E94-4B7F-A9C8-F2B7A50E9858}" type="presParOf" srcId="{79147750-B6BF-43FD-83A0-7ACDC9B53EFF}" destId="{AE79172D-D441-42BB-84EA-E3D989670DED}" srcOrd="0" destOrd="0" presId="urn:microsoft.com/office/officeart/2005/8/layout/orgChart1"/>
    <dgm:cxn modelId="{BAD39008-259C-4F2F-B690-F657D4F18436}" type="presOf" srcId="{47C757F0-AA23-46BE-9311-EA432CDEEAA1}" destId="{AE79172D-D441-42BB-84EA-E3D989670DED}" srcOrd="0" destOrd="0" presId="urn:microsoft.com/office/officeart/2005/8/layout/orgChart1"/>
    <dgm:cxn modelId="{1080BA83-30E4-4B2A-9EED-F522C2E8FE9D}" type="presParOf" srcId="{79147750-B6BF-43FD-83A0-7ACDC9B53EFF}" destId="{86420519-308D-4A6A-8FEA-6FB2E39BA448}" srcOrd="1" destOrd="0" presId="urn:microsoft.com/office/officeart/2005/8/layout/orgChart1"/>
    <dgm:cxn modelId="{EC33E30F-5B5E-470A-8398-DC58DD5DD671}" type="presOf" srcId="{47C757F0-AA23-46BE-9311-EA432CDEEAA1}" destId="{86420519-308D-4A6A-8FEA-6FB2E39BA448}" srcOrd="0" destOrd="0" presId="urn:microsoft.com/office/officeart/2005/8/layout/orgChart1"/>
    <dgm:cxn modelId="{452C2E69-4CF8-4B70-9DD0-94A2A9FBD994}" type="presParOf" srcId="{F728C3E8-5128-4BB6-90CC-A86769ECE335}" destId="{9A0FF10C-81C7-47CD-A320-768F2009480B}" srcOrd="1" destOrd="0" presId="urn:microsoft.com/office/officeart/2005/8/layout/orgChart1"/>
    <dgm:cxn modelId="{8ED70677-0C13-444F-95B4-CE8A995BB740}" type="presParOf" srcId="{9A0FF10C-81C7-47CD-A320-768F2009480B}" destId="{6A259130-4455-44E0-969B-948D1249687E}" srcOrd="0" destOrd="1" presId="urn:microsoft.com/office/officeart/2005/8/layout/orgChart1"/>
    <dgm:cxn modelId="{DCEA0D19-BFD4-4152-AB51-CA4F727BBAFD}" type="presOf" srcId="{EACD17F5-D793-4A43-B489-D1804D50CFEF}" destId="{6A259130-4455-44E0-969B-948D1249687E}" srcOrd="0" destOrd="0" presId="urn:microsoft.com/office/officeart/2005/8/layout/orgChart1"/>
    <dgm:cxn modelId="{5274CB87-88E1-4054-A360-44808FAAE019}" type="presParOf" srcId="{9A0FF10C-81C7-47CD-A320-768F2009480B}" destId="{D6C5C065-A308-417C-8ECC-04FC2BEC646C}" srcOrd="1" destOrd="1" presId="urn:microsoft.com/office/officeart/2005/8/layout/orgChart1"/>
    <dgm:cxn modelId="{9EA91E65-F970-472F-B621-2A2252070A1C}" type="presParOf" srcId="{D6C5C065-A308-417C-8ECC-04FC2BEC646C}" destId="{E36491EF-5019-46FD-BC82-1BD579B9EE0E}" srcOrd="0" destOrd="1" presId="urn:microsoft.com/office/officeart/2005/8/layout/orgChart1"/>
    <dgm:cxn modelId="{E5D2FAE6-02C1-462B-9009-6B41440F32FF}" type="presOf" srcId="{12714FC6-8B41-47E5-91DD-F02D34D23B93}" destId="{E36491EF-5019-46FD-BC82-1BD579B9EE0E}" srcOrd="0" destOrd="0" presId="urn:microsoft.com/office/officeart/2005/8/layout/orgChart1"/>
    <dgm:cxn modelId="{69B36905-0028-4E1E-A55B-A56D153723A9}" type="presParOf" srcId="{E36491EF-5019-46FD-BC82-1BD579B9EE0E}" destId="{43B7C837-49D6-40CE-BBAB-953D9E4BA7ED}" srcOrd="0" destOrd="0" presId="urn:microsoft.com/office/officeart/2005/8/layout/orgChart1"/>
    <dgm:cxn modelId="{2BCCAD38-2039-42A9-95D1-652847CDB84E}" type="presOf" srcId="{12714FC6-8B41-47E5-91DD-F02D34D23B93}" destId="{43B7C837-49D6-40CE-BBAB-953D9E4BA7ED}" srcOrd="0" destOrd="0" presId="urn:microsoft.com/office/officeart/2005/8/layout/orgChart1"/>
    <dgm:cxn modelId="{00C88967-2436-4C03-85D0-9F7240B4F676}" type="presParOf" srcId="{E36491EF-5019-46FD-BC82-1BD579B9EE0E}" destId="{9A037140-9B69-4B9F-A134-F2F2EB0F2E32}" srcOrd="1" destOrd="0" presId="urn:microsoft.com/office/officeart/2005/8/layout/orgChart1"/>
    <dgm:cxn modelId="{B5D4C3B5-2242-4EAB-802C-0BBE432F0DDA}" type="presOf" srcId="{12714FC6-8B41-47E5-91DD-F02D34D23B93}" destId="{9A037140-9B69-4B9F-A134-F2F2EB0F2E32}" srcOrd="0" destOrd="0" presId="urn:microsoft.com/office/officeart/2005/8/layout/orgChart1"/>
    <dgm:cxn modelId="{5D50C8B2-237F-4EFB-B300-5643BBBFD865}" type="presParOf" srcId="{D6C5C065-A308-417C-8ECC-04FC2BEC646C}" destId="{FA37AA5D-87C2-47F6-9B72-B753C073E744}" srcOrd="1" destOrd="1" presId="urn:microsoft.com/office/officeart/2005/8/layout/orgChart1"/>
    <dgm:cxn modelId="{9004EF2C-3E48-4AC8-8EED-1BCA8FA78288}" type="presParOf" srcId="{D6C5C065-A308-417C-8ECC-04FC2BEC646C}" destId="{A7309641-2A58-41EA-9E42-56812CF298ED}" srcOrd="2" destOrd="1" presId="urn:microsoft.com/office/officeart/2005/8/layout/orgChart1"/>
    <dgm:cxn modelId="{26B17227-5522-4275-B560-A504354A9DDC}" type="presParOf" srcId="{9A0FF10C-81C7-47CD-A320-768F2009480B}" destId="{F492B679-3C8C-4E72-95A8-8B81298826E7}" srcOrd="2" destOrd="1" presId="urn:microsoft.com/office/officeart/2005/8/layout/orgChart1"/>
    <dgm:cxn modelId="{E1254F17-59ED-4F5B-A226-26B8288C7FD0}" type="presOf" srcId="{8D5FB264-0A5C-4C3A-85B7-453D9BD837DF}" destId="{F492B679-3C8C-4E72-95A8-8B81298826E7}" srcOrd="0" destOrd="0" presId="urn:microsoft.com/office/officeart/2005/8/layout/orgChart1"/>
    <dgm:cxn modelId="{7E280F20-1B01-4ABF-8871-F267DC0EF854}" type="presParOf" srcId="{9A0FF10C-81C7-47CD-A320-768F2009480B}" destId="{C6F584B9-7EA2-46D8-913B-8F508509ECAB}" srcOrd="3" destOrd="1" presId="urn:microsoft.com/office/officeart/2005/8/layout/orgChart1"/>
    <dgm:cxn modelId="{9E39D455-F8D5-4852-9C2A-7EACC5707408}" type="presParOf" srcId="{C6F584B9-7EA2-46D8-913B-8F508509ECAB}" destId="{6CAD9CE6-86A1-4F7D-98A6-3AF53F55F9E3}" srcOrd="0" destOrd="3" presId="urn:microsoft.com/office/officeart/2005/8/layout/orgChart1"/>
    <dgm:cxn modelId="{2784A01B-C93F-49E4-88DE-9040450E035F}" type="presOf" srcId="{4EC42421-831D-4CD3-8215-2AF4300F9C01}" destId="{6CAD9CE6-86A1-4F7D-98A6-3AF53F55F9E3}" srcOrd="0" destOrd="0" presId="urn:microsoft.com/office/officeart/2005/8/layout/orgChart1"/>
    <dgm:cxn modelId="{6B672F0E-A386-4399-859E-5EF4330C2261}" type="presParOf" srcId="{6CAD9CE6-86A1-4F7D-98A6-3AF53F55F9E3}" destId="{08A0D1D2-3A20-4D63-8E35-B7C8B6B16D48}" srcOrd="0" destOrd="0" presId="urn:microsoft.com/office/officeart/2005/8/layout/orgChart1"/>
    <dgm:cxn modelId="{5F409D8F-BB3D-4963-BE8B-2D352671D9EA}" type="presOf" srcId="{4EC42421-831D-4CD3-8215-2AF4300F9C01}" destId="{08A0D1D2-3A20-4D63-8E35-B7C8B6B16D48}" srcOrd="0" destOrd="0" presId="urn:microsoft.com/office/officeart/2005/8/layout/orgChart1"/>
    <dgm:cxn modelId="{667706FA-551F-49BC-8C8B-4E5A79C31BC3}" type="presParOf" srcId="{6CAD9CE6-86A1-4F7D-98A6-3AF53F55F9E3}" destId="{6238C53E-A961-488B-8FBD-6EC13507B069}" srcOrd="1" destOrd="0" presId="urn:microsoft.com/office/officeart/2005/8/layout/orgChart1"/>
    <dgm:cxn modelId="{50A4DF92-1857-4972-8659-0E56F13F4590}" type="presOf" srcId="{4EC42421-831D-4CD3-8215-2AF4300F9C01}" destId="{6238C53E-A961-488B-8FBD-6EC13507B069}" srcOrd="0" destOrd="0" presId="urn:microsoft.com/office/officeart/2005/8/layout/orgChart1"/>
    <dgm:cxn modelId="{DAA03C01-86FB-43DF-8616-E26C0AE2879D}" type="presParOf" srcId="{C6F584B9-7EA2-46D8-913B-8F508509ECAB}" destId="{A9C46FD3-3BE9-4E6E-BFF6-B0B42B13F857}" srcOrd="1" destOrd="3" presId="urn:microsoft.com/office/officeart/2005/8/layout/orgChart1"/>
    <dgm:cxn modelId="{7D22D386-FF9E-4322-A0FF-CD1D3C7C0754}" type="presParOf" srcId="{C6F584B9-7EA2-46D8-913B-8F508509ECAB}" destId="{A663BBFB-A120-4F5B-82EC-DB644DB9966B}" srcOrd="2" destOrd="3" presId="urn:microsoft.com/office/officeart/2005/8/layout/orgChart1"/>
    <dgm:cxn modelId="{370045EF-57BB-4339-BB3C-B24B2149E7B2}" type="presParOf" srcId="{9A0FF10C-81C7-47CD-A320-768F2009480B}" destId="{AB3A8128-6C86-49B7-B5CC-0153888815E5}" srcOrd="4" destOrd="1" presId="urn:microsoft.com/office/officeart/2005/8/layout/orgChart1"/>
    <dgm:cxn modelId="{3AFD1B61-6DA5-4420-BDA8-97BEC0697C6A}" type="presOf" srcId="{CCF68ADE-40B6-47D0-93C1-88EC13ADC8AC}" destId="{AB3A8128-6C86-49B7-B5CC-0153888815E5}" srcOrd="0" destOrd="0" presId="urn:microsoft.com/office/officeart/2005/8/layout/orgChart1"/>
    <dgm:cxn modelId="{4C433D93-B248-4FF2-B85A-E86378A220CA}" type="presParOf" srcId="{9A0FF10C-81C7-47CD-A320-768F2009480B}" destId="{1A917F9A-DDE6-4568-B35C-7FABCEF0A586}" srcOrd="5" destOrd="1" presId="urn:microsoft.com/office/officeart/2005/8/layout/orgChart1"/>
    <dgm:cxn modelId="{9B33EA81-9C2D-4D57-8109-78723C13ADB4}" type="presParOf" srcId="{1A917F9A-DDE6-4568-B35C-7FABCEF0A586}" destId="{FA949B67-3DB7-47FA-97C9-4A653E762F22}" srcOrd="0" destOrd="5" presId="urn:microsoft.com/office/officeart/2005/8/layout/orgChart1"/>
    <dgm:cxn modelId="{C2B99C60-77A8-4D17-92DA-A94E12914F99}" type="presOf" srcId="{CF717C8A-B40B-4AFF-BF49-65ABB7DF8190}" destId="{FA949B67-3DB7-47FA-97C9-4A653E762F22}" srcOrd="0" destOrd="0" presId="urn:microsoft.com/office/officeart/2005/8/layout/orgChart1"/>
    <dgm:cxn modelId="{D3C8681A-2FD7-4FCB-914D-2CCE95DD7851}" type="presParOf" srcId="{FA949B67-3DB7-47FA-97C9-4A653E762F22}" destId="{7D64F4A3-0E55-47AC-A59B-9D5A9DC25552}" srcOrd="0" destOrd="0" presId="urn:microsoft.com/office/officeart/2005/8/layout/orgChart1"/>
    <dgm:cxn modelId="{99892DE4-4C87-4DAC-BC37-5F88CBA9021F}" type="presOf" srcId="{CF717C8A-B40B-4AFF-BF49-65ABB7DF8190}" destId="{7D64F4A3-0E55-47AC-A59B-9D5A9DC25552}" srcOrd="0" destOrd="0" presId="urn:microsoft.com/office/officeart/2005/8/layout/orgChart1"/>
    <dgm:cxn modelId="{7B09FC0B-314E-4EB6-9C5C-1FCAE1392BE8}" type="presParOf" srcId="{FA949B67-3DB7-47FA-97C9-4A653E762F22}" destId="{5667CB49-EC34-46BC-AD2D-72F3BD95D049}" srcOrd="1" destOrd="0" presId="urn:microsoft.com/office/officeart/2005/8/layout/orgChart1"/>
    <dgm:cxn modelId="{1044B03B-8B99-424C-B9CA-198E8C5115F8}" type="presOf" srcId="{CF717C8A-B40B-4AFF-BF49-65ABB7DF8190}" destId="{5667CB49-EC34-46BC-AD2D-72F3BD95D049}" srcOrd="0" destOrd="0" presId="urn:microsoft.com/office/officeart/2005/8/layout/orgChart1"/>
    <dgm:cxn modelId="{EFCC1738-22D3-4EED-8287-280DC2BC1756}" type="presParOf" srcId="{1A917F9A-DDE6-4568-B35C-7FABCEF0A586}" destId="{EB3A10DA-2FA4-4DAD-8341-8078D7F83716}" srcOrd="1" destOrd="5" presId="urn:microsoft.com/office/officeart/2005/8/layout/orgChart1"/>
    <dgm:cxn modelId="{6F694483-73C5-4DCB-9D35-0AB7FCF46E97}" type="presParOf" srcId="{1A917F9A-DDE6-4568-B35C-7FABCEF0A586}" destId="{B05C5608-85C8-433E-A928-1755312B673B}" srcOrd="2" destOrd="5" presId="urn:microsoft.com/office/officeart/2005/8/layout/orgChart1"/>
    <dgm:cxn modelId="{B6BDB9E7-31F2-4366-A49D-383DBB29A3D8}" type="presParOf" srcId="{9A0FF10C-81C7-47CD-A320-768F2009480B}" destId="{3F6D82C2-D924-4AB9-80AD-6D2BF279CFD7}" srcOrd="6" destOrd="1" presId="urn:microsoft.com/office/officeart/2005/8/layout/orgChart1"/>
    <dgm:cxn modelId="{AF166E82-FDC3-479A-B4BC-39ACC6F4548E}" type="presOf" srcId="{A09FC5A9-92EB-423F-B424-CE4F985189D9}" destId="{3F6D82C2-D924-4AB9-80AD-6D2BF279CFD7}" srcOrd="0" destOrd="0" presId="urn:microsoft.com/office/officeart/2005/8/layout/orgChart1"/>
    <dgm:cxn modelId="{BAC4C1F7-D038-413D-9AA9-E32BBFB4A610}" type="presParOf" srcId="{9A0FF10C-81C7-47CD-A320-768F2009480B}" destId="{B37FBCA0-D8C8-43F2-922C-B589DBCFCD81}" srcOrd="7" destOrd="1" presId="urn:microsoft.com/office/officeart/2005/8/layout/orgChart1"/>
    <dgm:cxn modelId="{CD1A848B-917D-4728-995E-9894AE716DC5}" type="presParOf" srcId="{B37FBCA0-D8C8-43F2-922C-B589DBCFCD81}" destId="{A30D4A61-4A84-4EF8-B0DC-D7A2968D5C2C}" srcOrd="0" destOrd="7" presId="urn:microsoft.com/office/officeart/2005/8/layout/orgChart1"/>
    <dgm:cxn modelId="{A2116C6A-2B96-4AA7-8F9F-174AEF8211EB}" type="presOf" srcId="{C88D700A-7156-48AB-9E6C-EEC87B8E2620}" destId="{A30D4A61-4A84-4EF8-B0DC-D7A2968D5C2C}" srcOrd="0" destOrd="0" presId="urn:microsoft.com/office/officeart/2005/8/layout/orgChart1"/>
    <dgm:cxn modelId="{D7067111-5FD1-4D71-BE5B-9F3241D5EB67}" type="presParOf" srcId="{A30D4A61-4A84-4EF8-B0DC-D7A2968D5C2C}" destId="{4C224D73-D83C-4E01-AE8A-2CBD4FBBFED4}" srcOrd="0" destOrd="0" presId="urn:microsoft.com/office/officeart/2005/8/layout/orgChart1"/>
    <dgm:cxn modelId="{3FC1A0F0-7F64-4BEC-A180-87FC60DDA7DB}" type="presOf" srcId="{C88D700A-7156-48AB-9E6C-EEC87B8E2620}" destId="{4C224D73-D83C-4E01-AE8A-2CBD4FBBFED4}" srcOrd="0" destOrd="0" presId="urn:microsoft.com/office/officeart/2005/8/layout/orgChart1"/>
    <dgm:cxn modelId="{932FA1E7-0A74-423C-9FB8-D32FC063B4AF}" type="presParOf" srcId="{A30D4A61-4A84-4EF8-B0DC-D7A2968D5C2C}" destId="{68320D2D-7196-426A-B370-99B1BBDFF516}" srcOrd="1" destOrd="0" presId="urn:microsoft.com/office/officeart/2005/8/layout/orgChart1"/>
    <dgm:cxn modelId="{AFD0A6A2-E656-4F48-8A7F-7CC8DA569415}" type="presOf" srcId="{C88D700A-7156-48AB-9E6C-EEC87B8E2620}" destId="{68320D2D-7196-426A-B370-99B1BBDFF516}" srcOrd="0" destOrd="0" presId="urn:microsoft.com/office/officeart/2005/8/layout/orgChart1"/>
    <dgm:cxn modelId="{B3E856C1-7A59-4A19-A957-825E7F9F0F53}" type="presParOf" srcId="{B37FBCA0-D8C8-43F2-922C-B589DBCFCD81}" destId="{E8349126-D0EC-43E2-92BB-0BA9B04D7CA7}" srcOrd="1" destOrd="7" presId="urn:microsoft.com/office/officeart/2005/8/layout/orgChart1"/>
    <dgm:cxn modelId="{EBF41747-BAB5-4F55-BEA8-1E943819B120}" type="presParOf" srcId="{B37FBCA0-D8C8-43F2-922C-B589DBCFCD81}" destId="{EEFB4C98-4F39-4A72-8963-EA6ABBD48382}" srcOrd="2" destOrd="7" presId="urn:microsoft.com/office/officeart/2005/8/layout/orgChart1"/>
    <dgm:cxn modelId="{79CEE16C-E5A2-467F-BA1A-231DD833A9C4}" type="presParOf" srcId="{F728C3E8-5128-4BB6-90CC-A86769ECE335}" destId="{0E819307-1B4E-434E-BA76-D5A4192B066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1EF53DA-D272-4766-8A36-EE8672CC036C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71685A4-0AFB-439C-ABF1-598DBCC20336}">
      <dgm:prSet phldrT="[Text]" custT="1"/>
      <dgm:spPr/>
      <dgm:t>
        <a:bodyPr/>
        <a:lstStyle/>
        <a:p>
          <a:r>
            <a:rPr lang="en-US" sz="2400" b="1" i="0" dirty="0" smtClean="0"/>
            <a:t>Hogwarts </a:t>
          </a:r>
          <a:r>
            <a:rPr lang="en-US" sz="2400" b="1" i="0" dirty="0" smtClean="0"/>
            <a:t>college</a:t>
          </a:r>
          <a:br>
            <a:rPr lang="en-US" sz="2400" b="1" i="0" dirty="0" smtClean="0"/>
          </a:br>
          <a:r>
            <a:rPr lang="en-US" sz="2400" b="1" i="0" dirty="0" smtClean="0"/>
            <a:t>Of </a:t>
          </a:r>
          <a:r>
            <a:rPr lang="en-US" sz="2400" b="1" i="0" dirty="0" err="1" smtClean="0"/>
            <a:t>Witchchart</a:t>
          </a:r>
          <a:r>
            <a:rPr lang="en-US" sz="2400" b="1" i="0" dirty="0" smtClean="0"/>
            <a:t> and Wizardry</a:t>
          </a:r>
          <a:endParaRPr lang="en-US" sz="2400" dirty="0"/>
        </a:p>
      </dgm:t>
    </dgm:pt>
    <dgm:pt modelId="{263E2BDF-C26D-4E28-AA1F-FECB691F7A1D}" cxnId="{B912F8F4-4A3F-44A2-AB7F-9F245D4E7D16}" type="parTrans">
      <dgm:prSet/>
      <dgm:spPr/>
      <dgm:t>
        <a:bodyPr/>
        <a:lstStyle/>
        <a:p>
          <a:endParaRPr lang="en-US"/>
        </a:p>
      </dgm:t>
    </dgm:pt>
    <dgm:pt modelId="{25EF6CA5-0E9B-4852-A007-A66EFE9B08AD}" cxnId="{B912F8F4-4A3F-44A2-AB7F-9F245D4E7D16}" type="sibTrans">
      <dgm:prSet/>
      <dgm:spPr/>
      <dgm:t>
        <a:bodyPr/>
        <a:lstStyle/>
        <a:p>
          <a:endParaRPr lang="en-US"/>
        </a:p>
      </dgm:t>
    </dgm:pt>
    <dgm:pt modelId="{C18BA5C1-742A-4926-BB7F-49ABA1F0DB5B}">
      <dgm:prSet phldrT="[Text]" custT="1"/>
      <dgm:spPr/>
      <dgm:t>
        <a:bodyPr/>
        <a:lstStyle/>
        <a:p>
          <a:r>
            <a:rPr lang="en-US" sz="1800" dirty="0" smtClean="0"/>
            <a:t>Start</a:t>
          </a:r>
          <a:endParaRPr lang="en-US" sz="1800" dirty="0"/>
        </a:p>
      </dgm:t>
    </dgm:pt>
    <dgm:pt modelId="{56499E94-4C20-477B-AFEB-03384CC3E0FE}" cxnId="{A0B6A8A7-058E-4576-8DED-E6E0F879E92F}" type="parTrans">
      <dgm:prSet/>
      <dgm:spPr/>
      <dgm:t>
        <a:bodyPr/>
        <a:lstStyle/>
        <a:p>
          <a:endParaRPr lang="en-US"/>
        </a:p>
      </dgm:t>
    </dgm:pt>
    <dgm:pt modelId="{69DA27AB-3CEC-4F00-93C8-3E6E450D0E98}" cxnId="{A0B6A8A7-058E-4576-8DED-E6E0F879E92F}" type="sibTrans">
      <dgm:prSet/>
      <dgm:spPr/>
      <dgm:t>
        <a:bodyPr/>
        <a:lstStyle/>
        <a:p>
          <a:endParaRPr lang="en-US"/>
        </a:p>
      </dgm:t>
    </dgm:pt>
    <dgm:pt modelId="{E04D3D75-5963-4B21-8013-6C0ADD2ABA91}">
      <dgm:prSet phldrT="[Text]" custT="1"/>
      <dgm:spPr/>
      <dgm:t>
        <a:bodyPr/>
        <a:lstStyle/>
        <a:p>
          <a:r>
            <a:rPr lang="en-US" sz="1800" dirty="0" smtClean="0"/>
            <a:t>View </a:t>
          </a:r>
          <a:r>
            <a:rPr lang="en-US" sz="1800" dirty="0" err="1" smtClean="0"/>
            <a:t>navbar</a:t>
          </a:r>
          <a:endParaRPr lang="en-US" sz="1800" dirty="0"/>
        </a:p>
      </dgm:t>
    </dgm:pt>
    <dgm:pt modelId="{AFB398ED-D01D-4D0E-9E11-B0E9E460A3C9}" cxnId="{ACC0A5B2-7941-43CF-95B9-F8C30FAB43E3}" type="parTrans">
      <dgm:prSet/>
      <dgm:spPr/>
      <dgm:t>
        <a:bodyPr/>
        <a:lstStyle/>
        <a:p>
          <a:endParaRPr lang="en-US"/>
        </a:p>
      </dgm:t>
    </dgm:pt>
    <dgm:pt modelId="{C7DDB5C2-70A2-43BD-82DD-B7D070AB1B56}" cxnId="{ACC0A5B2-7941-43CF-95B9-F8C30FAB43E3}" type="sibTrans">
      <dgm:prSet/>
      <dgm:spPr/>
      <dgm:t>
        <a:bodyPr/>
        <a:lstStyle/>
        <a:p>
          <a:endParaRPr lang="en-US"/>
        </a:p>
      </dgm:t>
    </dgm:pt>
    <dgm:pt modelId="{DF370EB8-5A0F-4891-BA6C-8D72CA9339EE}">
      <dgm:prSet phldrT="[Text]" custT="1"/>
      <dgm:spPr/>
      <dgm:t>
        <a:bodyPr/>
        <a:lstStyle/>
        <a:p>
          <a:r>
            <a:rPr lang="en-US" sz="1800" dirty="0" smtClean="0"/>
            <a:t>Select item</a:t>
          </a:r>
          <a:endParaRPr lang="en-US" sz="1800" dirty="0"/>
        </a:p>
      </dgm:t>
    </dgm:pt>
    <dgm:pt modelId="{99CD2ACC-C8C4-48AB-B29A-C397EE03A45D}" cxnId="{60217471-CAB1-487A-9335-DD913AB148DD}" type="parTrans">
      <dgm:prSet/>
      <dgm:spPr/>
      <dgm:t>
        <a:bodyPr/>
        <a:lstStyle/>
        <a:p>
          <a:endParaRPr lang="en-US"/>
        </a:p>
      </dgm:t>
    </dgm:pt>
    <dgm:pt modelId="{D878240D-07AE-4675-8B2B-D4DA428E92AC}" cxnId="{60217471-CAB1-487A-9335-DD913AB148DD}" type="sibTrans">
      <dgm:prSet/>
      <dgm:spPr/>
      <dgm:t>
        <a:bodyPr/>
        <a:lstStyle/>
        <a:p>
          <a:endParaRPr lang="en-US"/>
        </a:p>
      </dgm:t>
    </dgm:pt>
    <dgm:pt modelId="{414F586C-ED07-4B81-B945-D68F17CBA00D}">
      <dgm:prSet phldrT="[Text]" custT="1"/>
      <dgm:spPr/>
      <dgm:t>
        <a:bodyPr/>
        <a:lstStyle/>
        <a:p>
          <a:r>
            <a:rPr lang="en-US" sz="1800" dirty="0" smtClean="0"/>
            <a:t>Login</a:t>
          </a:r>
          <a:endParaRPr lang="en-US" sz="1800" dirty="0"/>
        </a:p>
      </dgm:t>
    </dgm:pt>
    <dgm:pt modelId="{A7B1230D-DFD5-40AE-B7CA-5C7AF8F7366F}" cxnId="{7D4C7D9E-F880-4C43-80C9-919D0B9713D6}" type="parTrans">
      <dgm:prSet/>
      <dgm:spPr/>
      <dgm:t>
        <a:bodyPr/>
        <a:lstStyle/>
        <a:p>
          <a:endParaRPr lang="en-US"/>
        </a:p>
      </dgm:t>
    </dgm:pt>
    <dgm:pt modelId="{73EAE7ED-4E3D-4ECF-B4FA-5C6F272F178D}" cxnId="{7D4C7D9E-F880-4C43-80C9-919D0B9713D6}" type="sibTrans">
      <dgm:prSet/>
      <dgm:spPr/>
      <dgm:t>
        <a:bodyPr/>
        <a:lstStyle/>
        <a:p>
          <a:endParaRPr lang="en-US"/>
        </a:p>
      </dgm:t>
    </dgm:pt>
    <dgm:pt modelId="{157DE922-8A79-42DD-9EC5-A9DC06CC2327}">
      <dgm:prSet phldrT="[Text]" custT="1"/>
      <dgm:spPr/>
      <dgm:t>
        <a:bodyPr/>
        <a:lstStyle/>
        <a:p>
          <a:r>
            <a:rPr lang="en-US" sz="1800" dirty="0" smtClean="0"/>
            <a:t>Register</a:t>
          </a:r>
          <a:endParaRPr lang="en-US" sz="1800" dirty="0"/>
        </a:p>
      </dgm:t>
    </dgm:pt>
    <dgm:pt modelId="{A0609074-4ED1-42EC-B63C-66BEBBC995DC}" cxnId="{CC8546EA-6117-4997-B40F-4B5C6AC609BA}" type="parTrans">
      <dgm:prSet/>
      <dgm:spPr/>
      <dgm:t>
        <a:bodyPr/>
        <a:lstStyle/>
        <a:p>
          <a:endParaRPr lang="en-US"/>
        </a:p>
      </dgm:t>
    </dgm:pt>
    <dgm:pt modelId="{1BC1F31E-86B4-49F6-8A4C-6D0E1F8F973E}" cxnId="{CC8546EA-6117-4997-B40F-4B5C6AC609BA}" type="sibTrans">
      <dgm:prSet/>
      <dgm:spPr/>
      <dgm:t>
        <a:bodyPr/>
        <a:lstStyle/>
        <a:p>
          <a:endParaRPr lang="en-US"/>
        </a:p>
      </dgm:t>
    </dgm:pt>
    <dgm:pt modelId="{D3C38713-8B67-4992-90EF-007781CD4CF8}">
      <dgm:prSet phldrT="[Text]" custT="1"/>
      <dgm:spPr/>
      <dgm:t>
        <a:bodyPr/>
        <a:lstStyle/>
        <a:p>
          <a:pPr algn="ctr"/>
          <a:r>
            <a:rPr lang="en-US" sz="1800" dirty="0" smtClean="0"/>
            <a:t>View menu</a:t>
          </a:r>
          <a:endParaRPr lang="en-US" sz="1800" dirty="0"/>
        </a:p>
      </dgm:t>
    </dgm:pt>
    <dgm:pt modelId="{3DD7BE9F-EEFE-4422-AD45-2F4532C3C7D1}" cxnId="{CA466CD7-FDB7-40D4-80A9-ABDD3FBF1ADD}" type="parTrans">
      <dgm:prSet/>
      <dgm:spPr/>
      <dgm:t>
        <a:bodyPr/>
        <a:lstStyle/>
        <a:p>
          <a:endParaRPr lang="en-US"/>
        </a:p>
      </dgm:t>
    </dgm:pt>
    <dgm:pt modelId="{2F845ECC-ED37-4962-AB1A-DE7774FCD983}" cxnId="{CA466CD7-FDB7-40D4-80A9-ABDD3FBF1ADD}" type="sibTrans">
      <dgm:prSet/>
      <dgm:spPr/>
      <dgm:t>
        <a:bodyPr/>
        <a:lstStyle/>
        <a:p>
          <a:endParaRPr lang="en-US"/>
        </a:p>
      </dgm:t>
    </dgm:pt>
    <dgm:pt modelId="{0DFFCCF3-9C62-481D-83A5-806CF832E99A}">
      <dgm:prSet phldrT="[Text]" custT="1"/>
      <dgm:spPr/>
      <dgm:t>
        <a:bodyPr/>
        <a:lstStyle/>
        <a:p>
          <a:r>
            <a:rPr lang="en-US" sz="1800" dirty="0" smtClean="0"/>
            <a:t>Select page</a:t>
          </a:r>
          <a:endParaRPr lang="en-US" sz="1800" dirty="0"/>
        </a:p>
      </dgm:t>
    </dgm:pt>
    <dgm:pt modelId="{D078ED46-BE44-4E1E-9748-BFC69268F892}" cxnId="{F3F98842-FF2B-4DBF-94E0-09DC18939533}" type="parTrans">
      <dgm:prSet/>
      <dgm:spPr/>
      <dgm:t>
        <a:bodyPr/>
        <a:lstStyle/>
        <a:p>
          <a:endParaRPr lang="en-US"/>
        </a:p>
      </dgm:t>
    </dgm:pt>
    <dgm:pt modelId="{B136FB3D-B9C2-4D8A-BA9A-21B322C70729}" cxnId="{F3F98842-FF2B-4DBF-94E0-09DC18939533}" type="sibTrans">
      <dgm:prSet/>
      <dgm:spPr/>
      <dgm:t>
        <a:bodyPr/>
        <a:lstStyle/>
        <a:p>
          <a:endParaRPr lang="en-US"/>
        </a:p>
      </dgm:t>
    </dgm:pt>
    <dgm:pt modelId="{B66ACF97-A7A2-4E36-A837-A55C9793B163}">
      <dgm:prSet phldrT="[Text]" custT="1"/>
      <dgm:spPr/>
      <dgm:t>
        <a:bodyPr/>
        <a:lstStyle/>
        <a:p>
          <a:r>
            <a:rPr lang="en-US" sz="1800" dirty="0" smtClean="0"/>
            <a:t>View page </a:t>
          </a:r>
          <a:endParaRPr lang="en-US" sz="1800" dirty="0"/>
        </a:p>
      </dgm:t>
    </dgm:pt>
    <dgm:pt modelId="{8EBAE7CB-330F-47AF-8B69-457CD85ED6CE}" cxnId="{1091D7FA-6EE8-49E6-90BB-AACB0A4651E9}" type="parTrans">
      <dgm:prSet/>
      <dgm:spPr/>
      <dgm:t>
        <a:bodyPr/>
        <a:lstStyle/>
        <a:p>
          <a:endParaRPr lang="en-US"/>
        </a:p>
      </dgm:t>
    </dgm:pt>
    <dgm:pt modelId="{37CCD728-6CBE-48BB-93BB-F548541003EC}" cxnId="{1091D7FA-6EE8-49E6-90BB-AACB0A4651E9}" type="sibTrans">
      <dgm:prSet/>
      <dgm:spPr/>
      <dgm:t>
        <a:bodyPr/>
        <a:lstStyle/>
        <a:p>
          <a:endParaRPr lang="en-US"/>
        </a:p>
      </dgm:t>
    </dgm:pt>
    <dgm:pt modelId="{431D7599-8CC8-4484-96D3-9B27D8AB7B5A}">
      <dgm:prSet phldrT="[Text]" custT="1"/>
      <dgm:spPr/>
      <dgm:t>
        <a:bodyPr/>
        <a:lstStyle/>
        <a:p>
          <a:r>
            <a:rPr lang="en-US" sz="1800" dirty="0" smtClean="0"/>
            <a:t>Close </a:t>
          </a:r>
          <a:endParaRPr lang="en-US" sz="1800" dirty="0"/>
        </a:p>
      </dgm:t>
    </dgm:pt>
    <dgm:pt modelId="{8E2AFFE4-BE2C-4720-98EF-79DC863E9D55}" cxnId="{AC899753-9D41-4DD5-BD13-6D1E8F203164}" type="parTrans">
      <dgm:prSet/>
      <dgm:spPr/>
      <dgm:t>
        <a:bodyPr/>
        <a:lstStyle/>
        <a:p>
          <a:endParaRPr lang="en-US"/>
        </a:p>
      </dgm:t>
    </dgm:pt>
    <dgm:pt modelId="{9166F6B3-7BDC-49B5-9D07-DAE7CD56BA06}" cxnId="{AC899753-9D41-4DD5-BD13-6D1E8F203164}" type="sibTrans">
      <dgm:prSet/>
      <dgm:spPr/>
      <dgm:t>
        <a:bodyPr/>
        <a:lstStyle/>
        <a:p>
          <a:endParaRPr lang="en-US"/>
        </a:p>
      </dgm:t>
    </dgm:pt>
    <dgm:pt modelId="{908EAFF2-5B52-469A-AC0B-FCB2BAEC1B95}" type="pres">
      <dgm:prSet presAssocID="{71EF53DA-D272-4766-8A36-EE8672CC036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E0CE5A9D-5EF0-433E-B02E-60D415DBC572}" type="pres">
      <dgm:prSet presAssocID="{271685A4-0AFB-439C-ABF1-598DBCC20336}" presName="root" presStyleCnt="0"/>
      <dgm:spPr/>
    </dgm:pt>
    <dgm:pt modelId="{716859DA-C02E-47A1-88D7-C893E98F13BE}" type="pres">
      <dgm:prSet presAssocID="{271685A4-0AFB-439C-ABF1-598DBCC20336}" presName="rootComposite" presStyleCnt="0"/>
      <dgm:spPr/>
    </dgm:pt>
    <dgm:pt modelId="{A968CF29-9D28-4547-B82C-B9646F403CB8}" type="pres">
      <dgm:prSet presAssocID="{271685A4-0AFB-439C-ABF1-598DBCC20336}" presName="rootText" presStyleLbl="node1" presStyleIdx="0" presStyleCnt="1" custScaleX="1090650" custScaleY="416179" custLinFactX="-67909" custLinFactNeighborX="-100000"/>
      <dgm:spPr/>
      <dgm:t>
        <a:bodyPr/>
        <a:lstStyle/>
        <a:p>
          <a:endParaRPr lang="en-US"/>
        </a:p>
      </dgm:t>
    </dgm:pt>
    <dgm:pt modelId="{2B51D4CB-5F97-44F5-92E8-3313CA2C8295}" type="pres">
      <dgm:prSet presAssocID="{271685A4-0AFB-439C-ABF1-598DBCC20336}" presName="rootConnector" presStyleLbl="node1" presStyleIdx="0" presStyleCnt="1"/>
      <dgm:spPr/>
      <dgm:t>
        <a:bodyPr/>
        <a:lstStyle/>
        <a:p>
          <a:endParaRPr lang="en-US"/>
        </a:p>
      </dgm:t>
    </dgm:pt>
    <dgm:pt modelId="{F9415B69-96D3-4490-AC70-0E39AB84C537}" type="pres">
      <dgm:prSet presAssocID="{271685A4-0AFB-439C-ABF1-598DBCC20336}" presName="childShape" presStyleCnt="0"/>
      <dgm:spPr/>
    </dgm:pt>
    <dgm:pt modelId="{C61C0088-9A55-4821-9CF2-C359F710AA9B}" type="pres">
      <dgm:prSet presAssocID="{56499E94-4C20-477B-AFEB-03384CC3E0FE}" presName="Name13" presStyleLbl="parChTrans1D2" presStyleIdx="0" presStyleCnt="9"/>
      <dgm:spPr/>
      <dgm:t>
        <a:bodyPr/>
        <a:lstStyle/>
        <a:p>
          <a:endParaRPr lang="en-US"/>
        </a:p>
      </dgm:t>
    </dgm:pt>
    <dgm:pt modelId="{467AD54F-4B2E-470A-8414-3FF4C646FE64}" type="pres">
      <dgm:prSet presAssocID="{C18BA5C1-742A-4926-BB7F-49ABA1F0DB5B}" presName="childText" presStyleLbl="bgAcc1" presStyleIdx="0" presStyleCnt="9" custScaleX="482209" custScaleY="2501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001F27-91AF-4EFD-9457-FB038AB3D3FC}" type="pres">
      <dgm:prSet presAssocID="{AFB398ED-D01D-4D0E-9E11-B0E9E460A3C9}" presName="Name13" presStyleLbl="parChTrans1D2" presStyleIdx="1" presStyleCnt="9"/>
      <dgm:spPr/>
      <dgm:t>
        <a:bodyPr/>
        <a:lstStyle/>
        <a:p>
          <a:endParaRPr lang="en-US"/>
        </a:p>
      </dgm:t>
    </dgm:pt>
    <dgm:pt modelId="{5C1991C4-C1CE-4FF6-859D-24220CEB0CAB}" type="pres">
      <dgm:prSet presAssocID="{E04D3D75-5963-4B21-8013-6C0ADD2ABA91}" presName="childText" presStyleLbl="bgAcc1" presStyleIdx="1" presStyleCnt="9" custScaleX="482209" custScaleY="2501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9D924E-8C05-4092-A744-35CD0407D9F7}" type="pres">
      <dgm:prSet presAssocID="{99CD2ACC-C8C4-48AB-B29A-C397EE03A45D}" presName="Name13" presStyleLbl="parChTrans1D2" presStyleIdx="2" presStyleCnt="9"/>
      <dgm:spPr/>
      <dgm:t>
        <a:bodyPr/>
        <a:lstStyle/>
        <a:p>
          <a:endParaRPr lang="en-US"/>
        </a:p>
      </dgm:t>
    </dgm:pt>
    <dgm:pt modelId="{42A2213D-428B-4EBF-9C1C-BA45052CAF9F}" type="pres">
      <dgm:prSet presAssocID="{DF370EB8-5A0F-4891-BA6C-8D72CA9339EE}" presName="childText" presStyleLbl="bgAcc1" presStyleIdx="2" presStyleCnt="9" custScaleX="482209" custScaleY="2501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57AF24-5775-4DCA-9FBD-DB871041C833}" type="pres">
      <dgm:prSet presAssocID="{A7B1230D-DFD5-40AE-B7CA-5C7AF8F7366F}" presName="Name13" presStyleLbl="parChTrans1D2" presStyleIdx="3" presStyleCnt="9"/>
      <dgm:spPr/>
      <dgm:t>
        <a:bodyPr/>
        <a:lstStyle/>
        <a:p>
          <a:endParaRPr lang="en-US"/>
        </a:p>
      </dgm:t>
    </dgm:pt>
    <dgm:pt modelId="{0362EAA3-528E-488A-AAEE-689E3A42F01A}" type="pres">
      <dgm:prSet presAssocID="{414F586C-ED07-4B81-B945-D68F17CBA00D}" presName="childText" presStyleLbl="bgAcc1" presStyleIdx="3" presStyleCnt="9" custScaleX="482209" custScaleY="2501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62B11D-764F-4B06-B5DE-38AE168CD205}" type="pres">
      <dgm:prSet presAssocID="{A0609074-4ED1-42EC-B63C-66BEBBC995DC}" presName="Name13" presStyleLbl="parChTrans1D2" presStyleIdx="4" presStyleCnt="9"/>
      <dgm:spPr/>
      <dgm:t>
        <a:bodyPr/>
        <a:lstStyle/>
        <a:p>
          <a:endParaRPr lang="en-US"/>
        </a:p>
      </dgm:t>
    </dgm:pt>
    <dgm:pt modelId="{85E6B6FF-CE2C-43E5-B853-B289B63F10F8}" type="pres">
      <dgm:prSet presAssocID="{157DE922-8A79-42DD-9EC5-A9DC06CC2327}" presName="childText" presStyleLbl="bgAcc1" presStyleIdx="4" presStyleCnt="9" custScaleX="482209" custScaleY="2501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B8B1C4-DE95-46F9-87C8-2EA1CC070681}" type="pres">
      <dgm:prSet presAssocID="{3DD7BE9F-EEFE-4422-AD45-2F4532C3C7D1}" presName="Name13" presStyleLbl="parChTrans1D2" presStyleIdx="5" presStyleCnt="9"/>
      <dgm:spPr/>
      <dgm:t>
        <a:bodyPr/>
        <a:lstStyle/>
        <a:p>
          <a:endParaRPr lang="en-US"/>
        </a:p>
      </dgm:t>
    </dgm:pt>
    <dgm:pt modelId="{6B1711F2-28EB-4654-AFE5-17EA50FB2192}" type="pres">
      <dgm:prSet presAssocID="{D3C38713-8B67-4992-90EF-007781CD4CF8}" presName="childText" presStyleLbl="bgAcc1" presStyleIdx="5" presStyleCnt="9" custScaleX="482209" custScaleY="2501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D9E7C0-3E40-4385-B766-B4899C97259F}" type="pres">
      <dgm:prSet presAssocID="{D078ED46-BE44-4E1E-9748-BFC69268F892}" presName="Name13" presStyleLbl="parChTrans1D2" presStyleIdx="6" presStyleCnt="9"/>
      <dgm:spPr/>
      <dgm:t>
        <a:bodyPr/>
        <a:lstStyle/>
        <a:p>
          <a:endParaRPr lang="en-US"/>
        </a:p>
      </dgm:t>
    </dgm:pt>
    <dgm:pt modelId="{C9502117-48CE-4EF7-8AC0-1F3221EE90B5}" type="pres">
      <dgm:prSet presAssocID="{0DFFCCF3-9C62-481D-83A5-806CF832E99A}" presName="childText" presStyleLbl="bgAcc1" presStyleIdx="6" presStyleCnt="9" custScaleX="482209" custScaleY="2501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05574A-606B-4E67-A37C-F5AB30FC9AFB}" type="pres">
      <dgm:prSet presAssocID="{8EBAE7CB-330F-47AF-8B69-457CD85ED6CE}" presName="Name13" presStyleLbl="parChTrans1D2" presStyleIdx="7" presStyleCnt="9"/>
      <dgm:spPr/>
      <dgm:t>
        <a:bodyPr/>
        <a:lstStyle/>
        <a:p>
          <a:endParaRPr lang="en-US"/>
        </a:p>
      </dgm:t>
    </dgm:pt>
    <dgm:pt modelId="{60CE5C66-7501-473D-8AFE-08620218FEBB}" type="pres">
      <dgm:prSet presAssocID="{B66ACF97-A7A2-4E36-A837-A55C9793B163}" presName="childText" presStyleLbl="bgAcc1" presStyleIdx="7" presStyleCnt="9" custScaleX="482209" custScaleY="2501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271FC1-25C3-4DEA-810D-C2474EABFDD7}" type="pres">
      <dgm:prSet presAssocID="{8E2AFFE4-BE2C-4720-98EF-79DC863E9D55}" presName="Name13" presStyleLbl="parChTrans1D2" presStyleIdx="8" presStyleCnt="9"/>
      <dgm:spPr/>
      <dgm:t>
        <a:bodyPr/>
        <a:lstStyle/>
        <a:p>
          <a:endParaRPr lang="en-US"/>
        </a:p>
      </dgm:t>
    </dgm:pt>
    <dgm:pt modelId="{940DA0EA-D551-45F9-9B26-5C4437171BD7}" type="pres">
      <dgm:prSet presAssocID="{431D7599-8CC8-4484-96D3-9B27D8AB7B5A}" presName="childText" presStyleLbl="bgAcc1" presStyleIdx="8" presStyleCnt="9" custScaleX="482209" custScaleY="2501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F7F9495-64B1-4455-AE38-D20841E05FCA}" type="presOf" srcId="{D078ED46-BE44-4E1E-9748-BFC69268F892}" destId="{D2D9E7C0-3E40-4385-B766-B4899C97259F}" srcOrd="0" destOrd="0" presId="urn:microsoft.com/office/officeart/2005/8/layout/hierarchy3"/>
    <dgm:cxn modelId="{A0812CA1-17D0-4649-87B8-21D1EBD62C5C}" type="presOf" srcId="{A7B1230D-DFD5-40AE-B7CA-5C7AF8F7366F}" destId="{9F57AF24-5775-4DCA-9FBD-DB871041C833}" srcOrd="0" destOrd="0" presId="urn:microsoft.com/office/officeart/2005/8/layout/hierarchy3"/>
    <dgm:cxn modelId="{6128FC79-6428-42EE-ACDF-D527594CE371}" type="presOf" srcId="{414F586C-ED07-4B81-B945-D68F17CBA00D}" destId="{0362EAA3-528E-488A-AAEE-689E3A42F01A}" srcOrd="0" destOrd="0" presId="urn:microsoft.com/office/officeart/2005/8/layout/hierarchy3"/>
    <dgm:cxn modelId="{69BD9334-A76A-40B7-9867-F7B209C18ABF}" type="presOf" srcId="{56499E94-4C20-477B-AFEB-03384CC3E0FE}" destId="{C61C0088-9A55-4821-9CF2-C359F710AA9B}" srcOrd="0" destOrd="0" presId="urn:microsoft.com/office/officeart/2005/8/layout/hierarchy3"/>
    <dgm:cxn modelId="{DA0ECEFE-5EF0-4C76-A7C1-352DCB5B367E}" type="presOf" srcId="{DF370EB8-5A0F-4891-BA6C-8D72CA9339EE}" destId="{42A2213D-428B-4EBF-9C1C-BA45052CAF9F}" srcOrd="0" destOrd="0" presId="urn:microsoft.com/office/officeart/2005/8/layout/hierarchy3"/>
    <dgm:cxn modelId="{2A96A5D3-96A9-4F57-A831-62870EB73D41}" type="presOf" srcId="{8EBAE7CB-330F-47AF-8B69-457CD85ED6CE}" destId="{5405574A-606B-4E67-A37C-F5AB30FC9AFB}" srcOrd="0" destOrd="0" presId="urn:microsoft.com/office/officeart/2005/8/layout/hierarchy3"/>
    <dgm:cxn modelId="{CC8546EA-6117-4997-B40F-4B5C6AC609BA}" srcId="{271685A4-0AFB-439C-ABF1-598DBCC20336}" destId="{157DE922-8A79-42DD-9EC5-A9DC06CC2327}" srcOrd="4" destOrd="0" parTransId="{A0609074-4ED1-42EC-B63C-66BEBBC995DC}" sibTransId="{1BC1F31E-86B4-49F6-8A4C-6D0E1F8F973E}"/>
    <dgm:cxn modelId="{AC899753-9D41-4DD5-BD13-6D1E8F203164}" srcId="{271685A4-0AFB-439C-ABF1-598DBCC20336}" destId="{431D7599-8CC8-4484-96D3-9B27D8AB7B5A}" srcOrd="8" destOrd="0" parTransId="{8E2AFFE4-BE2C-4720-98EF-79DC863E9D55}" sibTransId="{9166F6B3-7BDC-49B5-9D07-DAE7CD56BA06}"/>
    <dgm:cxn modelId="{7D4C7D9E-F880-4C43-80C9-919D0B9713D6}" srcId="{271685A4-0AFB-439C-ABF1-598DBCC20336}" destId="{414F586C-ED07-4B81-B945-D68F17CBA00D}" srcOrd="3" destOrd="0" parTransId="{A7B1230D-DFD5-40AE-B7CA-5C7AF8F7366F}" sibTransId="{73EAE7ED-4E3D-4ECF-B4FA-5C6F272F178D}"/>
    <dgm:cxn modelId="{A8CB2E72-F31B-46C8-BD2E-1835469FADE8}" type="presOf" srcId="{99CD2ACC-C8C4-48AB-B29A-C397EE03A45D}" destId="{9B9D924E-8C05-4092-A744-35CD0407D9F7}" srcOrd="0" destOrd="0" presId="urn:microsoft.com/office/officeart/2005/8/layout/hierarchy3"/>
    <dgm:cxn modelId="{AC0358C0-8675-4E65-B603-FF05399BEADD}" type="presOf" srcId="{271685A4-0AFB-439C-ABF1-598DBCC20336}" destId="{A968CF29-9D28-4547-B82C-B9646F403CB8}" srcOrd="0" destOrd="0" presId="urn:microsoft.com/office/officeart/2005/8/layout/hierarchy3"/>
    <dgm:cxn modelId="{F3F98842-FF2B-4DBF-94E0-09DC18939533}" srcId="{271685A4-0AFB-439C-ABF1-598DBCC20336}" destId="{0DFFCCF3-9C62-481D-83A5-806CF832E99A}" srcOrd="6" destOrd="0" parTransId="{D078ED46-BE44-4E1E-9748-BFC69268F892}" sibTransId="{B136FB3D-B9C2-4D8A-BA9A-21B322C70729}"/>
    <dgm:cxn modelId="{F1E6A726-8937-4C90-981E-D66FC3DDD852}" type="presOf" srcId="{D3C38713-8B67-4992-90EF-007781CD4CF8}" destId="{6B1711F2-28EB-4654-AFE5-17EA50FB2192}" srcOrd="0" destOrd="0" presId="urn:microsoft.com/office/officeart/2005/8/layout/hierarchy3"/>
    <dgm:cxn modelId="{A0B6A8A7-058E-4576-8DED-E6E0F879E92F}" srcId="{271685A4-0AFB-439C-ABF1-598DBCC20336}" destId="{C18BA5C1-742A-4926-BB7F-49ABA1F0DB5B}" srcOrd="0" destOrd="0" parTransId="{56499E94-4C20-477B-AFEB-03384CC3E0FE}" sibTransId="{69DA27AB-3CEC-4F00-93C8-3E6E450D0E98}"/>
    <dgm:cxn modelId="{F1CE2B1B-DDE7-4C0A-890B-FB2D77AA1177}" type="presOf" srcId="{431D7599-8CC8-4484-96D3-9B27D8AB7B5A}" destId="{940DA0EA-D551-45F9-9B26-5C4437171BD7}" srcOrd="0" destOrd="0" presId="urn:microsoft.com/office/officeart/2005/8/layout/hierarchy3"/>
    <dgm:cxn modelId="{8AE1530C-ECD9-495B-92F5-CF7BE52FBD4E}" type="presOf" srcId="{157DE922-8A79-42DD-9EC5-A9DC06CC2327}" destId="{85E6B6FF-CE2C-43E5-B853-B289B63F10F8}" srcOrd="0" destOrd="0" presId="urn:microsoft.com/office/officeart/2005/8/layout/hierarchy3"/>
    <dgm:cxn modelId="{57291CD3-2269-46E6-9522-52FF0D91FBE5}" type="presOf" srcId="{E04D3D75-5963-4B21-8013-6C0ADD2ABA91}" destId="{5C1991C4-C1CE-4FF6-859D-24220CEB0CAB}" srcOrd="0" destOrd="0" presId="urn:microsoft.com/office/officeart/2005/8/layout/hierarchy3"/>
    <dgm:cxn modelId="{CA466CD7-FDB7-40D4-80A9-ABDD3FBF1ADD}" srcId="{271685A4-0AFB-439C-ABF1-598DBCC20336}" destId="{D3C38713-8B67-4992-90EF-007781CD4CF8}" srcOrd="5" destOrd="0" parTransId="{3DD7BE9F-EEFE-4422-AD45-2F4532C3C7D1}" sibTransId="{2F845ECC-ED37-4962-AB1A-DE7774FCD983}"/>
    <dgm:cxn modelId="{1091D7FA-6EE8-49E6-90BB-AACB0A4651E9}" srcId="{271685A4-0AFB-439C-ABF1-598DBCC20336}" destId="{B66ACF97-A7A2-4E36-A837-A55C9793B163}" srcOrd="7" destOrd="0" parTransId="{8EBAE7CB-330F-47AF-8B69-457CD85ED6CE}" sibTransId="{37CCD728-6CBE-48BB-93BB-F548541003EC}"/>
    <dgm:cxn modelId="{ACC0A5B2-7941-43CF-95B9-F8C30FAB43E3}" srcId="{271685A4-0AFB-439C-ABF1-598DBCC20336}" destId="{E04D3D75-5963-4B21-8013-6C0ADD2ABA91}" srcOrd="1" destOrd="0" parTransId="{AFB398ED-D01D-4D0E-9E11-B0E9E460A3C9}" sibTransId="{C7DDB5C2-70A2-43BD-82DD-B7D070AB1B56}"/>
    <dgm:cxn modelId="{E63CDEF8-FFFD-4D90-8FB3-7EF1E31CF137}" type="presOf" srcId="{0DFFCCF3-9C62-481D-83A5-806CF832E99A}" destId="{C9502117-48CE-4EF7-8AC0-1F3221EE90B5}" srcOrd="0" destOrd="0" presId="urn:microsoft.com/office/officeart/2005/8/layout/hierarchy3"/>
    <dgm:cxn modelId="{020A7965-9731-4A11-91A6-D8B27004C4ED}" type="presOf" srcId="{AFB398ED-D01D-4D0E-9E11-B0E9E460A3C9}" destId="{FA001F27-91AF-4EFD-9457-FB038AB3D3FC}" srcOrd="0" destOrd="0" presId="urn:microsoft.com/office/officeart/2005/8/layout/hierarchy3"/>
    <dgm:cxn modelId="{72DA1C25-5B89-48D0-AEA6-30133DAC255D}" type="presOf" srcId="{B66ACF97-A7A2-4E36-A837-A55C9793B163}" destId="{60CE5C66-7501-473D-8AFE-08620218FEBB}" srcOrd="0" destOrd="0" presId="urn:microsoft.com/office/officeart/2005/8/layout/hierarchy3"/>
    <dgm:cxn modelId="{AAA792F9-A7CA-4A74-9FC6-4AB4DE8E3A8B}" type="presOf" srcId="{71EF53DA-D272-4766-8A36-EE8672CC036C}" destId="{908EAFF2-5B52-469A-AC0B-FCB2BAEC1B95}" srcOrd="0" destOrd="0" presId="urn:microsoft.com/office/officeart/2005/8/layout/hierarchy3"/>
    <dgm:cxn modelId="{554D2655-85E7-48B4-B14F-B166EDE07D0A}" type="presOf" srcId="{271685A4-0AFB-439C-ABF1-598DBCC20336}" destId="{2B51D4CB-5F97-44F5-92E8-3313CA2C8295}" srcOrd="1" destOrd="0" presId="urn:microsoft.com/office/officeart/2005/8/layout/hierarchy3"/>
    <dgm:cxn modelId="{816BB857-8046-4A34-9D38-A2E75CCB28E8}" type="presOf" srcId="{A0609074-4ED1-42EC-B63C-66BEBBC995DC}" destId="{8E62B11D-764F-4B06-B5DE-38AE168CD205}" srcOrd="0" destOrd="0" presId="urn:microsoft.com/office/officeart/2005/8/layout/hierarchy3"/>
    <dgm:cxn modelId="{F87A1DA4-0CD6-497E-A726-1B5E2E87990B}" type="presOf" srcId="{C18BA5C1-742A-4926-BB7F-49ABA1F0DB5B}" destId="{467AD54F-4B2E-470A-8414-3FF4C646FE64}" srcOrd="0" destOrd="0" presId="urn:microsoft.com/office/officeart/2005/8/layout/hierarchy3"/>
    <dgm:cxn modelId="{60217471-CAB1-487A-9335-DD913AB148DD}" srcId="{271685A4-0AFB-439C-ABF1-598DBCC20336}" destId="{DF370EB8-5A0F-4891-BA6C-8D72CA9339EE}" srcOrd="2" destOrd="0" parTransId="{99CD2ACC-C8C4-48AB-B29A-C397EE03A45D}" sibTransId="{D878240D-07AE-4675-8B2B-D4DA428E92AC}"/>
    <dgm:cxn modelId="{1BCC497C-2703-4475-B089-8431B4ED5BDD}" type="presOf" srcId="{3DD7BE9F-EEFE-4422-AD45-2F4532C3C7D1}" destId="{F6B8B1C4-DE95-46F9-87C8-2EA1CC070681}" srcOrd="0" destOrd="0" presId="urn:microsoft.com/office/officeart/2005/8/layout/hierarchy3"/>
    <dgm:cxn modelId="{B7CBD1FD-F6BD-4271-B2BA-87F23A0AACAC}" type="presOf" srcId="{8E2AFFE4-BE2C-4720-98EF-79DC863E9D55}" destId="{86271FC1-25C3-4DEA-810D-C2474EABFDD7}" srcOrd="0" destOrd="0" presId="urn:microsoft.com/office/officeart/2005/8/layout/hierarchy3"/>
    <dgm:cxn modelId="{B912F8F4-4A3F-44A2-AB7F-9F245D4E7D16}" srcId="{71EF53DA-D272-4766-8A36-EE8672CC036C}" destId="{271685A4-0AFB-439C-ABF1-598DBCC20336}" srcOrd="0" destOrd="0" parTransId="{263E2BDF-C26D-4E28-AA1F-FECB691F7A1D}" sibTransId="{25EF6CA5-0E9B-4852-A007-A66EFE9B08AD}"/>
    <dgm:cxn modelId="{AF8E9438-3CED-4D85-8A21-8477CE17B986}" type="presParOf" srcId="{908EAFF2-5B52-469A-AC0B-FCB2BAEC1B95}" destId="{E0CE5A9D-5EF0-433E-B02E-60D415DBC572}" srcOrd="0" destOrd="0" presId="urn:microsoft.com/office/officeart/2005/8/layout/hierarchy3"/>
    <dgm:cxn modelId="{E84ED7B1-9828-48C2-A128-36EE808A66D6}" type="presParOf" srcId="{E0CE5A9D-5EF0-433E-B02E-60D415DBC572}" destId="{716859DA-C02E-47A1-88D7-C893E98F13BE}" srcOrd="0" destOrd="0" presId="urn:microsoft.com/office/officeart/2005/8/layout/hierarchy3"/>
    <dgm:cxn modelId="{6128D900-EF37-47FF-B619-42F5CEFF6F26}" type="presParOf" srcId="{716859DA-C02E-47A1-88D7-C893E98F13BE}" destId="{A968CF29-9D28-4547-B82C-B9646F403CB8}" srcOrd="0" destOrd="0" presId="urn:microsoft.com/office/officeart/2005/8/layout/hierarchy3"/>
    <dgm:cxn modelId="{28EB717C-28F3-4620-A9E9-DF093548F18E}" type="presParOf" srcId="{716859DA-C02E-47A1-88D7-C893E98F13BE}" destId="{2B51D4CB-5F97-44F5-92E8-3313CA2C8295}" srcOrd="1" destOrd="0" presId="urn:microsoft.com/office/officeart/2005/8/layout/hierarchy3"/>
    <dgm:cxn modelId="{BC724385-E824-41DE-961A-C5239D7142DE}" type="presParOf" srcId="{E0CE5A9D-5EF0-433E-B02E-60D415DBC572}" destId="{F9415B69-96D3-4490-AC70-0E39AB84C537}" srcOrd="1" destOrd="0" presId="urn:microsoft.com/office/officeart/2005/8/layout/hierarchy3"/>
    <dgm:cxn modelId="{5B2C865E-E1E6-485A-B734-F10C4A2E8408}" type="presParOf" srcId="{F9415B69-96D3-4490-AC70-0E39AB84C537}" destId="{C61C0088-9A55-4821-9CF2-C359F710AA9B}" srcOrd="0" destOrd="0" presId="urn:microsoft.com/office/officeart/2005/8/layout/hierarchy3"/>
    <dgm:cxn modelId="{84DFE138-D2FF-4F87-B07D-A677E28EE3BB}" type="presParOf" srcId="{F9415B69-96D3-4490-AC70-0E39AB84C537}" destId="{467AD54F-4B2E-470A-8414-3FF4C646FE64}" srcOrd="1" destOrd="0" presId="urn:microsoft.com/office/officeart/2005/8/layout/hierarchy3"/>
    <dgm:cxn modelId="{79FFFFD3-7DAB-4A35-9918-F4F73867BB80}" type="presParOf" srcId="{F9415B69-96D3-4490-AC70-0E39AB84C537}" destId="{FA001F27-91AF-4EFD-9457-FB038AB3D3FC}" srcOrd="2" destOrd="0" presId="urn:microsoft.com/office/officeart/2005/8/layout/hierarchy3"/>
    <dgm:cxn modelId="{67061852-F9E2-4A84-A477-FB994EAB97AC}" type="presParOf" srcId="{F9415B69-96D3-4490-AC70-0E39AB84C537}" destId="{5C1991C4-C1CE-4FF6-859D-24220CEB0CAB}" srcOrd="3" destOrd="0" presId="urn:microsoft.com/office/officeart/2005/8/layout/hierarchy3"/>
    <dgm:cxn modelId="{869C9BC8-2CF0-48F5-B487-08CE9C082EA7}" type="presParOf" srcId="{F9415B69-96D3-4490-AC70-0E39AB84C537}" destId="{9B9D924E-8C05-4092-A744-35CD0407D9F7}" srcOrd="4" destOrd="0" presId="urn:microsoft.com/office/officeart/2005/8/layout/hierarchy3"/>
    <dgm:cxn modelId="{F941DAD7-905E-4810-A023-07BE9C867D14}" type="presParOf" srcId="{F9415B69-96D3-4490-AC70-0E39AB84C537}" destId="{42A2213D-428B-4EBF-9C1C-BA45052CAF9F}" srcOrd="5" destOrd="0" presId="urn:microsoft.com/office/officeart/2005/8/layout/hierarchy3"/>
    <dgm:cxn modelId="{F2F63E2B-F2DF-4253-A606-73C1FF9CB92A}" type="presParOf" srcId="{F9415B69-96D3-4490-AC70-0E39AB84C537}" destId="{9F57AF24-5775-4DCA-9FBD-DB871041C833}" srcOrd="6" destOrd="0" presId="urn:microsoft.com/office/officeart/2005/8/layout/hierarchy3"/>
    <dgm:cxn modelId="{50D2F07F-739A-4AB1-BA0A-6131A69C63F8}" type="presParOf" srcId="{F9415B69-96D3-4490-AC70-0E39AB84C537}" destId="{0362EAA3-528E-488A-AAEE-689E3A42F01A}" srcOrd="7" destOrd="0" presId="urn:microsoft.com/office/officeart/2005/8/layout/hierarchy3"/>
    <dgm:cxn modelId="{F94FBFF7-4CEF-4EE4-BA42-E95FB87E93FC}" type="presParOf" srcId="{F9415B69-96D3-4490-AC70-0E39AB84C537}" destId="{8E62B11D-764F-4B06-B5DE-38AE168CD205}" srcOrd="8" destOrd="0" presId="urn:microsoft.com/office/officeart/2005/8/layout/hierarchy3"/>
    <dgm:cxn modelId="{49878850-5587-48F6-B2E1-7A67A72A5B3A}" type="presParOf" srcId="{F9415B69-96D3-4490-AC70-0E39AB84C537}" destId="{85E6B6FF-CE2C-43E5-B853-B289B63F10F8}" srcOrd="9" destOrd="0" presId="urn:microsoft.com/office/officeart/2005/8/layout/hierarchy3"/>
    <dgm:cxn modelId="{5A05E6BD-FCE5-4DB8-A871-13185FD60DF2}" type="presParOf" srcId="{F9415B69-96D3-4490-AC70-0E39AB84C537}" destId="{F6B8B1C4-DE95-46F9-87C8-2EA1CC070681}" srcOrd="10" destOrd="0" presId="urn:microsoft.com/office/officeart/2005/8/layout/hierarchy3"/>
    <dgm:cxn modelId="{7293224B-DE76-40A4-BC4D-C8062FDDB735}" type="presParOf" srcId="{F9415B69-96D3-4490-AC70-0E39AB84C537}" destId="{6B1711F2-28EB-4654-AFE5-17EA50FB2192}" srcOrd="11" destOrd="0" presId="urn:microsoft.com/office/officeart/2005/8/layout/hierarchy3"/>
    <dgm:cxn modelId="{DFF5D1D6-D853-4455-A0E6-43D360B7487A}" type="presParOf" srcId="{F9415B69-96D3-4490-AC70-0E39AB84C537}" destId="{D2D9E7C0-3E40-4385-B766-B4899C97259F}" srcOrd="12" destOrd="0" presId="urn:microsoft.com/office/officeart/2005/8/layout/hierarchy3"/>
    <dgm:cxn modelId="{9DB76546-5EB3-4B9E-8B1F-748314BF645E}" type="presParOf" srcId="{F9415B69-96D3-4490-AC70-0E39AB84C537}" destId="{C9502117-48CE-4EF7-8AC0-1F3221EE90B5}" srcOrd="13" destOrd="0" presId="urn:microsoft.com/office/officeart/2005/8/layout/hierarchy3"/>
    <dgm:cxn modelId="{44423E9F-62C9-4171-B239-EA45FB99E791}" type="presParOf" srcId="{F9415B69-96D3-4490-AC70-0E39AB84C537}" destId="{5405574A-606B-4E67-A37C-F5AB30FC9AFB}" srcOrd="14" destOrd="0" presId="urn:microsoft.com/office/officeart/2005/8/layout/hierarchy3"/>
    <dgm:cxn modelId="{3039C44E-12C1-49C8-88E1-17F08C350498}" type="presParOf" srcId="{F9415B69-96D3-4490-AC70-0E39AB84C537}" destId="{60CE5C66-7501-473D-8AFE-08620218FEBB}" srcOrd="15" destOrd="0" presId="urn:microsoft.com/office/officeart/2005/8/layout/hierarchy3"/>
    <dgm:cxn modelId="{36AC4CF2-7D4C-4680-9F8E-3A9F9395C71C}" type="presParOf" srcId="{F9415B69-96D3-4490-AC70-0E39AB84C537}" destId="{86271FC1-25C3-4DEA-810D-C2474EABFDD7}" srcOrd="16" destOrd="0" presId="urn:microsoft.com/office/officeart/2005/8/layout/hierarchy3"/>
    <dgm:cxn modelId="{E449F688-EEA3-43F1-935E-E7CC87ECD996}" type="presParOf" srcId="{F9415B69-96D3-4490-AC70-0E39AB84C537}" destId="{940DA0EA-D551-45F9-9B26-5C4437171BD7}" srcOrd="1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8474075" cy="5418455"/>
        <a:chOff x="0" y="0"/>
        <a:chExt cx="8474075" cy="5418455"/>
      </a:xfrm>
    </dsp:grpSpPr>
    <dsp:sp modelId="{6A259130-4455-44E0-969B-948D1249687E}">
      <dsp:nvSpPr>
        <dsp:cNvPr id="5" name="Freeform 4"/>
        <dsp:cNvSpPr/>
      </dsp:nvSpPr>
      <dsp:spPr bwMode="white">
        <a:xfrm>
          <a:off x="915127" y="2517051"/>
          <a:ext cx="3321911" cy="384353"/>
        </a:xfrm>
        <a:custGeom>
          <a:avLst/>
          <a:gdLst/>
          <a:ahLst/>
          <a:cxnLst/>
          <a:pathLst>
            <a:path w="5231" h="605">
              <a:moveTo>
                <a:pt x="5231" y="0"/>
              </a:moveTo>
              <a:lnTo>
                <a:pt x="5231" y="303"/>
              </a:lnTo>
              <a:lnTo>
                <a:pt x="0" y="303"/>
              </a:lnTo>
              <a:lnTo>
                <a:pt x="0" y="605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915127" y="2517051"/>
        <a:ext cx="3321911" cy="384353"/>
      </dsp:txXfrm>
    </dsp:sp>
    <dsp:sp modelId="{F492B679-3C8C-4E72-95A8-8B81298826E7}">
      <dsp:nvSpPr>
        <dsp:cNvPr id="8" name="Freeform 7"/>
        <dsp:cNvSpPr/>
      </dsp:nvSpPr>
      <dsp:spPr bwMode="white">
        <a:xfrm>
          <a:off x="3129734" y="2517051"/>
          <a:ext cx="1107304" cy="384353"/>
        </a:xfrm>
        <a:custGeom>
          <a:avLst/>
          <a:gdLst/>
          <a:ahLst/>
          <a:cxnLst/>
          <a:pathLst>
            <a:path w="1744" h="605">
              <a:moveTo>
                <a:pt x="1744" y="0"/>
              </a:moveTo>
              <a:lnTo>
                <a:pt x="1744" y="303"/>
              </a:lnTo>
              <a:lnTo>
                <a:pt x="0" y="303"/>
              </a:lnTo>
              <a:lnTo>
                <a:pt x="0" y="605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3129734" y="2517051"/>
        <a:ext cx="1107304" cy="384353"/>
      </dsp:txXfrm>
    </dsp:sp>
    <dsp:sp modelId="{AB3A8128-6C86-49B7-B5CC-0153888815E5}">
      <dsp:nvSpPr>
        <dsp:cNvPr id="11" name="Freeform 10"/>
        <dsp:cNvSpPr/>
      </dsp:nvSpPr>
      <dsp:spPr bwMode="white">
        <a:xfrm>
          <a:off x="4237037" y="2517051"/>
          <a:ext cx="1107304" cy="384353"/>
        </a:xfrm>
        <a:custGeom>
          <a:avLst/>
          <a:gdLst/>
          <a:ahLst/>
          <a:cxnLst/>
          <a:pathLst>
            <a:path w="1744" h="605">
              <a:moveTo>
                <a:pt x="0" y="0"/>
              </a:moveTo>
              <a:lnTo>
                <a:pt x="0" y="303"/>
              </a:lnTo>
              <a:lnTo>
                <a:pt x="1744" y="303"/>
              </a:lnTo>
              <a:lnTo>
                <a:pt x="1744" y="605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4237037" y="2517051"/>
        <a:ext cx="1107304" cy="384353"/>
      </dsp:txXfrm>
    </dsp:sp>
    <dsp:sp modelId="{3F6D82C2-D924-4AB9-80AD-6D2BF279CFD7}">
      <dsp:nvSpPr>
        <dsp:cNvPr id="17" name="Freeform 16"/>
        <dsp:cNvSpPr/>
      </dsp:nvSpPr>
      <dsp:spPr bwMode="white">
        <a:xfrm>
          <a:off x="4237037" y="2517051"/>
          <a:ext cx="3321911" cy="384353"/>
        </a:xfrm>
        <a:custGeom>
          <a:avLst/>
          <a:gdLst/>
          <a:ahLst/>
          <a:cxnLst/>
          <a:pathLst>
            <a:path w="5231" h="605">
              <a:moveTo>
                <a:pt x="0" y="0"/>
              </a:moveTo>
              <a:lnTo>
                <a:pt x="0" y="303"/>
              </a:lnTo>
              <a:lnTo>
                <a:pt x="5231" y="303"/>
              </a:lnTo>
              <a:lnTo>
                <a:pt x="5231" y="605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4237037" y="2517051"/>
        <a:ext cx="3321911" cy="384353"/>
      </dsp:txXfrm>
    </dsp:sp>
    <dsp:sp modelId="{AE79172D-D441-42BB-84EA-E3D989670DED}">
      <dsp:nvSpPr>
        <dsp:cNvPr id="3" name="Rectangles 2"/>
        <dsp:cNvSpPr/>
      </dsp:nvSpPr>
      <dsp:spPr bwMode="white">
        <a:xfrm>
          <a:off x="3321911" y="1601924"/>
          <a:ext cx="1830254" cy="915127"/>
        </a:xfrm>
        <a:prstGeom prst="rect">
          <a:avLst/>
        </a:prstGeom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="horz" wrap="square" lIns="12065" tIns="12065" rIns="12065" bIns="12065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Hogwarts collage  </a:t>
          </a:r>
          <a:r>
            <a:rPr lang="en-US" dirty="0" smtClean="0">
              <a:sym typeface="+mn-ea"/>
            </a:rPr>
            <a:t>Of </a:t>
          </a:r>
          <a:r>
            <a:rPr lang="en-US" dirty="0" err="1" smtClean="0">
              <a:sym typeface="+mn-ea"/>
            </a:rPr>
            <a:t>Witchchart</a:t>
          </a:r>
          <a:r>
            <a:rPr lang="en-US" dirty="0" smtClean="0">
              <a:sym typeface="+mn-ea"/>
            </a:rPr>
            <a:t> </a:t>
          </a:r>
          <a:r>
            <a:rPr lang="en-US" dirty="0" smtClean="0">
              <a:sym typeface="+mn-ea"/>
            </a:rPr>
            <a:t>and Wizardr</a:t>
          </a:r>
          <a:r>
            <a:rPr lang="en-US" dirty="0" smtClean="0">
              <a:sym typeface="+mn-ea"/>
            </a:rPr>
            <a:t>y</a:t>
          </a:r>
          <a:endParaRPr lang="en-US" dirty="0" smtClean="0">
            <a:sym typeface="+mn-ea"/>
          </a:endParaRPr>
        </a:p>
      </dsp:txBody>
      <dsp:txXfrm>
        <a:off x="3321911" y="1601924"/>
        <a:ext cx="1830254" cy="915127"/>
      </dsp:txXfrm>
    </dsp:sp>
    <dsp:sp modelId="{43B7C837-49D6-40CE-BBAB-953D9E4BA7ED}">
      <dsp:nvSpPr>
        <dsp:cNvPr id="6" name="Rectangles 5"/>
        <dsp:cNvSpPr/>
      </dsp:nvSpPr>
      <dsp:spPr bwMode="white">
        <a:xfrm>
          <a:off x="0" y="2901404"/>
          <a:ext cx="1830254" cy="915127"/>
        </a:xfrm>
        <a:prstGeom prst="rect">
          <a:avLst/>
        </a:prstGeom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="horz" wrap="square" lIns="12065" tIns="12065" rIns="12065" bIns="12065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Hogwarts</a:t>
          </a:r>
          <a:endParaRPr lang="en-US" dirty="0" smtClean="0">
            <a:sym typeface="+mn-ea"/>
          </a:endParaRPr>
        </a:p>
      </dsp:txBody>
      <dsp:txXfrm>
        <a:off x="0" y="2901404"/>
        <a:ext cx="1830254" cy="915127"/>
      </dsp:txXfrm>
    </dsp:sp>
    <dsp:sp modelId="{08A0D1D2-3A20-4D63-8E35-B7C8B6B16D48}">
      <dsp:nvSpPr>
        <dsp:cNvPr id="9" name="Rectangles 8"/>
        <dsp:cNvSpPr/>
      </dsp:nvSpPr>
      <dsp:spPr bwMode="white">
        <a:xfrm>
          <a:off x="2214607" y="2901404"/>
          <a:ext cx="1830254" cy="915127"/>
        </a:xfrm>
        <a:prstGeom prst="rect">
          <a:avLst/>
        </a:prstGeom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="horz" wrap="square" lIns="12065" tIns="12065" rIns="12065" bIns="12065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Course</a:t>
          </a:r>
          <a:endParaRPr lang="en-US" dirty="0" smtClean="0">
            <a:sym typeface="+mn-ea"/>
          </a:endParaRPr>
        </a:p>
      </dsp:txBody>
      <dsp:txXfrm>
        <a:off x="2214607" y="2901404"/>
        <a:ext cx="1830254" cy="915127"/>
      </dsp:txXfrm>
    </dsp:sp>
    <dsp:sp modelId="{7D64F4A3-0E55-47AC-A59B-9D5A9DC25552}">
      <dsp:nvSpPr>
        <dsp:cNvPr id="12" name="Rectangles 11"/>
        <dsp:cNvSpPr/>
      </dsp:nvSpPr>
      <dsp:spPr bwMode="white">
        <a:xfrm>
          <a:off x="4429214" y="2901404"/>
          <a:ext cx="1830254" cy="915127"/>
        </a:xfrm>
        <a:prstGeom prst="rect">
          <a:avLst/>
        </a:prstGeom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="horz" wrap="square" lIns="12065" tIns="12065" rIns="12065" bIns="12065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Gallery</a:t>
          </a:r>
          <a:endParaRPr lang="en-US" dirty="0" smtClean="0">
            <a:sym typeface="+mn-ea"/>
          </a:endParaRPr>
        </a:p>
      </dsp:txBody>
      <dsp:txXfrm>
        <a:off x="4429214" y="2901404"/>
        <a:ext cx="1830254" cy="915127"/>
      </dsp:txXfrm>
    </dsp:sp>
    <dsp:sp modelId="{4C224D73-D83C-4E01-AE8A-2CBD4FBBFED4}">
      <dsp:nvSpPr>
        <dsp:cNvPr id="18" name="Rectangles 17"/>
        <dsp:cNvSpPr/>
      </dsp:nvSpPr>
      <dsp:spPr bwMode="white">
        <a:xfrm>
          <a:off x="6643821" y="2901404"/>
          <a:ext cx="1830254" cy="915127"/>
        </a:xfrm>
        <a:prstGeom prst="rect">
          <a:avLst/>
        </a:prstGeom>
      </dsp:spPr>
      <dsp:style>
        <a:lnRef idx="0">
          <a:schemeClr val="lt1"/>
        </a:lnRef>
        <a:fillRef idx="3">
          <a:schemeClr val="accent1"/>
        </a:fillRef>
        <a:effectRef idx="3">
          <a:scrgbClr r="0" g="0" b="0"/>
        </a:effectRef>
        <a:fontRef idx="minor">
          <a:schemeClr val="lt1"/>
        </a:fontRef>
      </dsp:style>
      <dsp:txBody>
        <a:bodyPr vert="horz" wrap="square" lIns="12065" tIns="12065" rIns="12065" bIns="12065" anchor="ctr"/>
        <a:lstStyle>
          <a:lvl1pPr algn="ctr">
            <a:defRPr sz="1900"/>
          </a:lvl1pPr>
          <a:lvl2pPr marL="114300" indent="-114300" algn="ctr">
            <a:defRPr sz="1400"/>
          </a:lvl2pPr>
          <a:lvl3pPr marL="228600" indent="-114300" algn="ctr">
            <a:defRPr sz="1400"/>
          </a:lvl3pPr>
          <a:lvl4pPr marL="342900" indent="-114300" algn="ctr">
            <a:defRPr sz="1400"/>
          </a:lvl4pPr>
          <a:lvl5pPr marL="457200" indent="-114300" algn="ctr">
            <a:defRPr sz="1400"/>
          </a:lvl5pPr>
          <a:lvl6pPr marL="571500" indent="-114300" algn="ctr">
            <a:defRPr sz="1400"/>
          </a:lvl6pPr>
          <a:lvl7pPr marL="685800" indent="-114300" algn="ctr">
            <a:defRPr sz="1400"/>
          </a:lvl7pPr>
          <a:lvl8pPr marL="800100" indent="-114300" algn="ctr">
            <a:defRPr sz="1400"/>
          </a:lvl8pPr>
          <a:lvl9pPr marL="914400" indent="-114300" algn="ctr">
            <a:defRPr sz="14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L</a:t>
          </a:r>
          <a:r>
            <a:rPr lang="en-US" dirty="0" smtClean="0">
              <a:sym typeface="+mn-ea"/>
            </a:rPr>
            <a:t>ogin</a:t>
          </a:r>
          <a:endParaRPr lang="en-US" dirty="0" smtClean="0">
            <a:sym typeface="+mn-ea"/>
          </a:endParaRPr>
        </a:p>
      </dsp:txBody>
      <dsp:txXfrm>
        <a:off x="6643821" y="2901404"/>
        <a:ext cx="1830254" cy="915127"/>
      </dsp:txXfrm>
    </dsp:sp>
    <dsp:sp modelId="{86420519-308D-4A6A-8FEA-6FB2E39BA448}">
      <dsp:nvSpPr>
        <dsp:cNvPr id="4" name="Rectangles 3" hidden="1"/>
        <dsp:cNvSpPr/>
      </dsp:nvSpPr>
      <dsp:spPr>
        <a:xfrm>
          <a:off x="3321911" y="1601924"/>
          <a:ext cx="366051" cy="915127"/>
        </a:xfrm>
        <a:prstGeom prst="rect">
          <a:avLst/>
        </a:prstGeom>
      </dsp:spPr>
      <dsp:txXfrm>
        <a:off x="3321911" y="1601924"/>
        <a:ext cx="366051" cy="915127"/>
      </dsp:txXfrm>
    </dsp:sp>
    <dsp:sp modelId="{9A037140-9B69-4B9F-A134-F2F2EB0F2E32}">
      <dsp:nvSpPr>
        <dsp:cNvPr id="7" name="Rectangles 6" hidden="1"/>
        <dsp:cNvSpPr/>
      </dsp:nvSpPr>
      <dsp:spPr>
        <a:xfrm>
          <a:off x="0" y="2901404"/>
          <a:ext cx="366051" cy="915127"/>
        </a:xfrm>
        <a:prstGeom prst="rect">
          <a:avLst/>
        </a:prstGeom>
      </dsp:spPr>
      <dsp:txXfrm>
        <a:off x="0" y="2901404"/>
        <a:ext cx="366051" cy="915127"/>
      </dsp:txXfrm>
    </dsp:sp>
    <dsp:sp modelId="{6238C53E-A961-488B-8FBD-6EC13507B069}">
      <dsp:nvSpPr>
        <dsp:cNvPr id="10" name="Rectangles 9" hidden="1"/>
        <dsp:cNvSpPr/>
      </dsp:nvSpPr>
      <dsp:spPr>
        <a:xfrm>
          <a:off x="2214607" y="2901404"/>
          <a:ext cx="366051" cy="915127"/>
        </a:xfrm>
        <a:prstGeom prst="rect">
          <a:avLst/>
        </a:prstGeom>
      </dsp:spPr>
      <dsp:txXfrm>
        <a:off x="2214607" y="2901404"/>
        <a:ext cx="366051" cy="915127"/>
      </dsp:txXfrm>
    </dsp:sp>
    <dsp:sp modelId="{5667CB49-EC34-46BC-AD2D-72F3BD95D049}">
      <dsp:nvSpPr>
        <dsp:cNvPr id="13" name="Rectangles 12" hidden="1"/>
        <dsp:cNvSpPr/>
      </dsp:nvSpPr>
      <dsp:spPr>
        <a:xfrm>
          <a:off x="4429214" y="2901404"/>
          <a:ext cx="366051" cy="915127"/>
        </a:xfrm>
        <a:prstGeom prst="rect">
          <a:avLst/>
        </a:prstGeom>
      </dsp:spPr>
      <dsp:txXfrm>
        <a:off x="4429214" y="2901404"/>
        <a:ext cx="366051" cy="915127"/>
      </dsp:txXfrm>
    </dsp:sp>
    <dsp:sp modelId="{68320D2D-7196-426A-B370-99B1BBDFF516}">
      <dsp:nvSpPr>
        <dsp:cNvPr id="19" name="Rectangles 18" hidden="1"/>
        <dsp:cNvSpPr/>
      </dsp:nvSpPr>
      <dsp:spPr>
        <a:xfrm>
          <a:off x="6643821" y="2901404"/>
          <a:ext cx="366051" cy="915127"/>
        </a:xfrm>
        <a:prstGeom prst="rect">
          <a:avLst/>
        </a:prstGeom>
      </dsp:spPr>
      <dsp:txXfrm>
        <a:off x="6643821" y="2901404"/>
        <a:ext cx="366051" cy="9151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6096000" cy="5410200"/>
        <a:chOff x="0" y="0"/>
        <a:chExt cx="6096000" cy="5410200"/>
      </a:xfrm>
    </dsp:grpSpPr>
    <dsp:sp modelId="{A968CF29-9D28-4547-B82C-B9646F403CB8}">
      <dsp:nvSpPr>
        <dsp:cNvPr id="3" name="Rounded Rectangle 2"/>
        <dsp:cNvSpPr/>
      </dsp:nvSpPr>
      <dsp:spPr bwMode="white">
        <a:xfrm>
          <a:off x="379878" y="0"/>
          <a:ext cx="4079990" cy="778438"/>
        </a:xfrm>
        <a:prstGeom prst="roundRect">
          <a:avLst>
            <a:gd name="adj" fmla="val 10000"/>
          </a:avLst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45719" tIns="30480" rIns="45719" bIns="3048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i="0" dirty="0" smtClean="0"/>
            <a:t>Hogwarts </a:t>
          </a:r>
          <a:r>
            <a:rPr lang="en-US" sz="2400" b="1" i="0" dirty="0" smtClean="0"/>
            <a:t>college</a:t>
          </a:r>
          <a:br>
            <a:rPr lang="en-US" sz="2400" b="1" i="0" dirty="0" smtClean="0"/>
          </a:br>
          <a:r>
            <a:rPr lang="en-US" sz="2400" b="1" i="0" dirty="0" smtClean="0"/>
            <a:t>Of </a:t>
          </a:r>
          <a:r>
            <a:rPr lang="en-US" sz="2400" b="1" i="0" dirty="0" err="1" smtClean="0"/>
            <a:t>Witchchart</a:t>
          </a:r>
          <a:r>
            <a:rPr lang="en-US" sz="2400" b="1" i="0" dirty="0" smtClean="0"/>
            <a:t> and Wizardry</a:t>
          </a:r>
          <a:endParaRPr lang="en-US" sz="2400" dirty="0"/>
        </a:p>
      </dsp:txBody>
      <dsp:txXfrm>
        <a:off x="379878" y="0"/>
        <a:ext cx="4079990" cy="778438"/>
      </dsp:txXfrm>
    </dsp:sp>
    <dsp:sp modelId="{C61C0088-9A55-4821-9CF2-C359F710AA9B}">
      <dsp:nvSpPr>
        <dsp:cNvPr id="5" name="Freeform 4"/>
        <dsp:cNvSpPr/>
      </dsp:nvSpPr>
      <dsp:spPr bwMode="white">
        <a:xfrm>
          <a:off x="787877" y="778438"/>
          <a:ext cx="1036126" cy="280701"/>
        </a:xfrm>
        <a:custGeom>
          <a:avLst/>
          <a:gdLst/>
          <a:ahLst/>
          <a:cxnLst/>
          <a:pathLst>
            <a:path w="1632" h="442">
              <a:moveTo>
                <a:pt x="0" y="0"/>
              </a:moveTo>
              <a:lnTo>
                <a:pt x="0" y="442"/>
              </a:lnTo>
              <a:lnTo>
                <a:pt x="1632" y="442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787877" y="778438"/>
        <a:ext cx="1036126" cy="280701"/>
      </dsp:txXfrm>
    </dsp:sp>
    <dsp:sp modelId="{467AD54F-4B2E-470A-8414-3FF4C646FE64}">
      <dsp:nvSpPr>
        <dsp:cNvPr id="6" name="Rounded Rectangle 5"/>
        <dsp:cNvSpPr/>
      </dsp:nvSpPr>
      <dsp:spPr bwMode="white">
        <a:xfrm>
          <a:off x="1824003" y="825199"/>
          <a:ext cx="1443109" cy="467879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34290" tIns="22860" rIns="34290" bIns="228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dirty="0" smtClean="0">
              <a:solidFill>
                <a:schemeClr val="dk1"/>
              </a:solidFill>
            </a:rPr>
            <a:t>Start</a:t>
          </a:r>
          <a:endParaRPr lang="en-US" sz="1800" dirty="0">
            <a:solidFill>
              <a:schemeClr val="dk1"/>
            </a:solidFill>
          </a:endParaRPr>
        </a:p>
      </dsp:txBody>
      <dsp:txXfrm>
        <a:off x="1824003" y="825199"/>
        <a:ext cx="1443109" cy="467879"/>
      </dsp:txXfrm>
    </dsp:sp>
    <dsp:sp modelId="{FA001F27-91AF-4EFD-9457-FB038AB3D3FC}">
      <dsp:nvSpPr>
        <dsp:cNvPr id="7" name="Freeform 6"/>
        <dsp:cNvSpPr/>
      </dsp:nvSpPr>
      <dsp:spPr bwMode="white">
        <a:xfrm>
          <a:off x="787877" y="778438"/>
          <a:ext cx="1036126" cy="795341"/>
        </a:xfrm>
        <a:custGeom>
          <a:avLst/>
          <a:gdLst/>
          <a:ahLst/>
          <a:cxnLst/>
          <a:pathLst>
            <a:path w="1632" h="1253">
              <a:moveTo>
                <a:pt x="0" y="0"/>
              </a:moveTo>
              <a:lnTo>
                <a:pt x="0" y="1253"/>
              </a:lnTo>
              <a:lnTo>
                <a:pt x="1632" y="1253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787877" y="778438"/>
        <a:ext cx="1036126" cy="795341"/>
      </dsp:txXfrm>
    </dsp:sp>
    <dsp:sp modelId="{5C1991C4-C1CE-4FF6-859D-24220CEB0CAB}">
      <dsp:nvSpPr>
        <dsp:cNvPr id="8" name="Rounded Rectangle 7"/>
        <dsp:cNvSpPr/>
      </dsp:nvSpPr>
      <dsp:spPr bwMode="white">
        <a:xfrm>
          <a:off x="1824003" y="1339839"/>
          <a:ext cx="1443109" cy="467879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34290" tIns="22860" rIns="34290" bIns="228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dirty="0" smtClean="0">
              <a:solidFill>
                <a:schemeClr val="dk1"/>
              </a:solidFill>
            </a:rPr>
            <a:t>View </a:t>
          </a:r>
          <a:r>
            <a:rPr lang="en-US" sz="1800" dirty="0" err="1" smtClean="0">
              <a:solidFill>
                <a:schemeClr val="dk1"/>
              </a:solidFill>
            </a:rPr>
            <a:t>navbar</a:t>
          </a:r>
          <a:endParaRPr lang="en-US" sz="1800" dirty="0">
            <a:solidFill>
              <a:schemeClr val="dk1"/>
            </a:solidFill>
          </a:endParaRPr>
        </a:p>
      </dsp:txBody>
      <dsp:txXfrm>
        <a:off x="1824003" y="1339839"/>
        <a:ext cx="1443109" cy="467879"/>
      </dsp:txXfrm>
    </dsp:sp>
    <dsp:sp modelId="{9B9D924E-8C05-4092-A744-35CD0407D9F7}">
      <dsp:nvSpPr>
        <dsp:cNvPr id="9" name="Freeform 8"/>
        <dsp:cNvSpPr/>
      </dsp:nvSpPr>
      <dsp:spPr bwMode="white">
        <a:xfrm>
          <a:off x="787877" y="778438"/>
          <a:ext cx="1036126" cy="1309981"/>
        </a:xfrm>
        <a:custGeom>
          <a:avLst/>
          <a:gdLst/>
          <a:ahLst/>
          <a:cxnLst/>
          <a:pathLst>
            <a:path w="1632" h="2063">
              <a:moveTo>
                <a:pt x="0" y="0"/>
              </a:moveTo>
              <a:lnTo>
                <a:pt x="0" y="2063"/>
              </a:lnTo>
              <a:lnTo>
                <a:pt x="1632" y="2063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787877" y="778438"/>
        <a:ext cx="1036126" cy="1309981"/>
      </dsp:txXfrm>
    </dsp:sp>
    <dsp:sp modelId="{42A2213D-428B-4EBF-9C1C-BA45052CAF9F}">
      <dsp:nvSpPr>
        <dsp:cNvPr id="10" name="Rounded Rectangle 9"/>
        <dsp:cNvSpPr/>
      </dsp:nvSpPr>
      <dsp:spPr bwMode="white">
        <a:xfrm>
          <a:off x="1824003" y="1854479"/>
          <a:ext cx="1443109" cy="467879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34290" tIns="22860" rIns="34290" bIns="228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dirty="0" smtClean="0">
              <a:solidFill>
                <a:schemeClr val="dk1"/>
              </a:solidFill>
            </a:rPr>
            <a:t>Select item</a:t>
          </a:r>
          <a:endParaRPr lang="en-US" sz="1800" dirty="0">
            <a:solidFill>
              <a:schemeClr val="dk1"/>
            </a:solidFill>
          </a:endParaRPr>
        </a:p>
      </dsp:txBody>
      <dsp:txXfrm>
        <a:off x="1824003" y="1854479"/>
        <a:ext cx="1443109" cy="467879"/>
      </dsp:txXfrm>
    </dsp:sp>
    <dsp:sp modelId="{9F57AF24-5775-4DCA-9FBD-DB871041C833}">
      <dsp:nvSpPr>
        <dsp:cNvPr id="11" name="Freeform 10"/>
        <dsp:cNvSpPr/>
      </dsp:nvSpPr>
      <dsp:spPr bwMode="white">
        <a:xfrm>
          <a:off x="787877" y="778438"/>
          <a:ext cx="1036126" cy="1824621"/>
        </a:xfrm>
        <a:custGeom>
          <a:avLst/>
          <a:gdLst/>
          <a:ahLst/>
          <a:cxnLst/>
          <a:pathLst>
            <a:path w="1632" h="2873">
              <a:moveTo>
                <a:pt x="0" y="0"/>
              </a:moveTo>
              <a:lnTo>
                <a:pt x="0" y="2873"/>
              </a:lnTo>
              <a:lnTo>
                <a:pt x="1632" y="2873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787877" y="778438"/>
        <a:ext cx="1036126" cy="1824621"/>
      </dsp:txXfrm>
    </dsp:sp>
    <dsp:sp modelId="{0362EAA3-528E-488A-AAEE-689E3A42F01A}">
      <dsp:nvSpPr>
        <dsp:cNvPr id="12" name="Rounded Rectangle 11"/>
        <dsp:cNvSpPr/>
      </dsp:nvSpPr>
      <dsp:spPr bwMode="white">
        <a:xfrm>
          <a:off x="1824003" y="2369119"/>
          <a:ext cx="1443109" cy="467879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34290" tIns="22860" rIns="34290" bIns="228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dirty="0" smtClean="0">
              <a:solidFill>
                <a:schemeClr val="dk1"/>
              </a:solidFill>
            </a:rPr>
            <a:t>Login</a:t>
          </a:r>
          <a:endParaRPr lang="en-US" sz="1800" dirty="0">
            <a:solidFill>
              <a:schemeClr val="dk1"/>
            </a:solidFill>
          </a:endParaRPr>
        </a:p>
      </dsp:txBody>
      <dsp:txXfrm>
        <a:off x="1824003" y="2369119"/>
        <a:ext cx="1443109" cy="467879"/>
      </dsp:txXfrm>
    </dsp:sp>
    <dsp:sp modelId="{8E62B11D-764F-4B06-B5DE-38AE168CD205}">
      <dsp:nvSpPr>
        <dsp:cNvPr id="13" name="Freeform 12"/>
        <dsp:cNvSpPr/>
      </dsp:nvSpPr>
      <dsp:spPr bwMode="white">
        <a:xfrm>
          <a:off x="787877" y="778438"/>
          <a:ext cx="1036126" cy="2339262"/>
        </a:xfrm>
        <a:custGeom>
          <a:avLst/>
          <a:gdLst/>
          <a:ahLst/>
          <a:cxnLst/>
          <a:pathLst>
            <a:path w="1632" h="3684">
              <a:moveTo>
                <a:pt x="0" y="0"/>
              </a:moveTo>
              <a:lnTo>
                <a:pt x="0" y="3684"/>
              </a:lnTo>
              <a:lnTo>
                <a:pt x="1632" y="3684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787877" y="778438"/>
        <a:ext cx="1036126" cy="2339262"/>
      </dsp:txXfrm>
    </dsp:sp>
    <dsp:sp modelId="{85E6B6FF-CE2C-43E5-B853-B289B63F10F8}">
      <dsp:nvSpPr>
        <dsp:cNvPr id="14" name="Rounded Rectangle 13"/>
        <dsp:cNvSpPr/>
      </dsp:nvSpPr>
      <dsp:spPr bwMode="white">
        <a:xfrm>
          <a:off x="1824003" y="2883760"/>
          <a:ext cx="1443109" cy="467879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34290" tIns="22860" rIns="34290" bIns="228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dirty="0" smtClean="0">
              <a:solidFill>
                <a:schemeClr val="dk1"/>
              </a:solidFill>
            </a:rPr>
            <a:t>Register</a:t>
          </a:r>
          <a:endParaRPr lang="en-US" sz="1800" dirty="0">
            <a:solidFill>
              <a:schemeClr val="dk1"/>
            </a:solidFill>
          </a:endParaRPr>
        </a:p>
      </dsp:txBody>
      <dsp:txXfrm>
        <a:off x="1824003" y="2883760"/>
        <a:ext cx="1443109" cy="467879"/>
      </dsp:txXfrm>
    </dsp:sp>
    <dsp:sp modelId="{F6B8B1C4-DE95-46F9-87C8-2EA1CC070681}">
      <dsp:nvSpPr>
        <dsp:cNvPr id="15" name="Freeform 14"/>
        <dsp:cNvSpPr/>
      </dsp:nvSpPr>
      <dsp:spPr bwMode="white">
        <a:xfrm>
          <a:off x="787877" y="778438"/>
          <a:ext cx="1036126" cy="2853902"/>
        </a:xfrm>
        <a:custGeom>
          <a:avLst/>
          <a:gdLst/>
          <a:ahLst/>
          <a:cxnLst/>
          <a:pathLst>
            <a:path w="1632" h="4494">
              <a:moveTo>
                <a:pt x="0" y="0"/>
              </a:moveTo>
              <a:lnTo>
                <a:pt x="0" y="4494"/>
              </a:lnTo>
              <a:lnTo>
                <a:pt x="1632" y="4494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787877" y="778438"/>
        <a:ext cx="1036126" cy="2853902"/>
      </dsp:txXfrm>
    </dsp:sp>
    <dsp:sp modelId="{6B1711F2-28EB-4654-AFE5-17EA50FB2192}">
      <dsp:nvSpPr>
        <dsp:cNvPr id="16" name="Rounded Rectangle 15"/>
        <dsp:cNvSpPr/>
      </dsp:nvSpPr>
      <dsp:spPr bwMode="white">
        <a:xfrm>
          <a:off x="1824003" y="3398400"/>
          <a:ext cx="1443109" cy="467879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34290" tIns="22860" rIns="34290" bIns="228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 algn="ctr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dirty="0" smtClean="0">
              <a:solidFill>
                <a:schemeClr val="dk1"/>
              </a:solidFill>
            </a:rPr>
            <a:t>View menu</a:t>
          </a:r>
          <a:endParaRPr lang="en-US" sz="1800" dirty="0">
            <a:solidFill>
              <a:schemeClr val="dk1"/>
            </a:solidFill>
          </a:endParaRPr>
        </a:p>
      </dsp:txBody>
      <dsp:txXfrm>
        <a:off x="1824003" y="3398400"/>
        <a:ext cx="1443109" cy="467879"/>
      </dsp:txXfrm>
    </dsp:sp>
    <dsp:sp modelId="{D2D9E7C0-3E40-4385-B766-B4899C97259F}">
      <dsp:nvSpPr>
        <dsp:cNvPr id="17" name="Freeform 16"/>
        <dsp:cNvSpPr/>
      </dsp:nvSpPr>
      <dsp:spPr bwMode="white">
        <a:xfrm>
          <a:off x="787877" y="778438"/>
          <a:ext cx="1036126" cy="3368542"/>
        </a:xfrm>
        <a:custGeom>
          <a:avLst/>
          <a:gdLst/>
          <a:ahLst/>
          <a:cxnLst/>
          <a:pathLst>
            <a:path w="1632" h="5305">
              <a:moveTo>
                <a:pt x="0" y="0"/>
              </a:moveTo>
              <a:lnTo>
                <a:pt x="0" y="5305"/>
              </a:lnTo>
              <a:lnTo>
                <a:pt x="1632" y="5305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787877" y="778438"/>
        <a:ext cx="1036126" cy="3368542"/>
      </dsp:txXfrm>
    </dsp:sp>
    <dsp:sp modelId="{C9502117-48CE-4EF7-8AC0-1F3221EE90B5}">
      <dsp:nvSpPr>
        <dsp:cNvPr id="18" name="Rounded Rectangle 17"/>
        <dsp:cNvSpPr/>
      </dsp:nvSpPr>
      <dsp:spPr bwMode="white">
        <a:xfrm>
          <a:off x="1824003" y="3913040"/>
          <a:ext cx="1443109" cy="467879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34290" tIns="22860" rIns="34290" bIns="228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dirty="0" smtClean="0">
              <a:solidFill>
                <a:schemeClr val="dk1"/>
              </a:solidFill>
            </a:rPr>
            <a:t>Select page</a:t>
          </a:r>
          <a:endParaRPr lang="en-US" sz="1800" dirty="0">
            <a:solidFill>
              <a:schemeClr val="dk1"/>
            </a:solidFill>
          </a:endParaRPr>
        </a:p>
      </dsp:txBody>
      <dsp:txXfrm>
        <a:off x="1824003" y="3913040"/>
        <a:ext cx="1443109" cy="467879"/>
      </dsp:txXfrm>
    </dsp:sp>
    <dsp:sp modelId="{5405574A-606B-4E67-A37C-F5AB30FC9AFB}">
      <dsp:nvSpPr>
        <dsp:cNvPr id="19" name="Freeform 18"/>
        <dsp:cNvSpPr/>
      </dsp:nvSpPr>
      <dsp:spPr bwMode="white">
        <a:xfrm>
          <a:off x="787877" y="778438"/>
          <a:ext cx="1036126" cy="3883182"/>
        </a:xfrm>
        <a:custGeom>
          <a:avLst/>
          <a:gdLst/>
          <a:ahLst/>
          <a:cxnLst/>
          <a:pathLst>
            <a:path w="1632" h="6115">
              <a:moveTo>
                <a:pt x="0" y="0"/>
              </a:moveTo>
              <a:lnTo>
                <a:pt x="0" y="6115"/>
              </a:lnTo>
              <a:lnTo>
                <a:pt x="1632" y="6115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787877" y="778438"/>
        <a:ext cx="1036126" cy="3883182"/>
      </dsp:txXfrm>
    </dsp:sp>
    <dsp:sp modelId="{60CE5C66-7501-473D-8AFE-08620218FEBB}">
      <dsp:nvSpPr>
        <dsp:cNvPr id="20" name="Rounded Rectangle 19"/>
        <dsp:cNvSpPr/>
      </dsp:nvSpPr>
      <dsp:spPr bwMode="white">
        <a:xfrm>
          <a:off x="1824003" y="4427680"/>
          <a:ext cx="1443109" cy="467879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34290" tIns="22860" rIns="34290" bIns="228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dirty="0" smtClean="0">
              <a:solidFill>
                <a:schemeClr val="dk1"/>
              </a:solidFill>
            </a:rPr>
            <a:t>View page </a:t>
          </a:r>
          <a:endParaRPr lang="en-US" sz="1800" dirty="0">
            <a:solidFill>
              <a:schemeClr val="dk1"/>
            </a:solidFill>
          </a:endParaRPr>
        </a:p>
      </dsp:txBody>
      <dsp:txXfrm>
        <a:off x="1824003" y="4427680"/>
        <a:ext cx="1443109" cy="467879"/>
      </dsp:txXfrm>
    </dsp:sp>
    <dsp:sp modelId="{86271FC1-25C3-4DEA-810D-C2474EABFDD7}">
      <dsp:nvSpPr>
        <dsp:cNvPr id="21" name="Freeform 20"/>
        <dsp:cNvSpPr/>
      </dsp:nvSpPr>
      <dsp:spPr bwMode="white">
        <a:xfrm>
          <a:off x="787877" y="778438"/>
          <a:ext cx="1036126" cy="4397823"/>
        </a:xfrm>
        <a:custGeom>
          <a:avLst/>
          <a:gdLst/>
          <a:ahLst/>
          <a:cxnLst/>
          <a:pathLst>
            <a:path w="1632" h="6926">
              <a:moveTo>
                <a:pt x="0" y="0"/>
              </a:moveTo>
              <a:lnTo>
                <a:pt x="0" y="6926"/>
              </a:lnTo>
              <a:lnTo>
                <a:pt x="1632" y="6926"/>
              </a:lnTo>
            </a:path>
          </a:pathLst>
        </a:custGeom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787877" y="778438"/>
        <a:ext cx="1036126" cy="4397823"/>
      </dsp:txXfrm>
    </dsp:sp>
    <dsp:sp modelId="{940DA0EA-D551-45F9-9B26-5C4437171BD7}">
      <dsp:nvSpPr>
        <dsp:cNvPr id="22" name="Rounded Rectangle 21"/>
        <dsp:cNvSpPr/>
      </dsp:nvSpPr>
      <dsp:spPr bwMode="white">
        <a:xfrm>
          <a:off x="1824003" y="4942321"/>
          <a:ext cx="1443109" cy="467879"/>
        </a:xfrm>
        <a:prstGeom prst="roundRect">
          <a:avLst>
            <a:gd name="adj" fmla="val 10000"/>
          </a:avLst>
        </a:prstGeom>
      </dsp:spPr>
      <dsp:style>
        <a:lnRef idx="2">
          <a:schemeClr val="accent1"/>
        </a:lnRef>
        <a:fillRef idx="1">
          <a:schemeClr val="lt1">
            <a:alpha val="90000"/>
          </a:schemeClr>
        </a:fillRef>
        <a:effectRef idx="0">
          <a:scrgbClr r="0" g="0" b="0"/>
        </a:effectRef>
        <a:fontRef idx="minor"/>
      </dsp:style>
      <dsp:txBody>
        <a:bodyPr lIns="34290" tIns="22860" rIns="34290" bIns="22860" anchor="ctr"/>
        <a:lstStyle>
          <a:lvl1pPr algn="ctr">
            <a:defRPr sz="6500"/>
          </a:lvl1pPr>
          <a:lvl2pPr marL="285750" indent="-285750" algn="ctr">
            <a:defRPr sz="5000"/>
          </a:lvl2pPr>
          <a:lvl3pPr marL="571500" indent="-285750" algn="ctr">
            <a:defRPr sz="5000"/>
          </a:lvl3pPr>
          <a:lvl4pPr marL="857250" indent="-285750" algn="ctr">
            <a:defRPr sz="5000"/>
          </a:lvl4pPr>
          <a:lvl5pPr marL="1143000" indent="-285750" algn="ctr">
            <a:defRPr sz="5000"/>
          </a:lvl5pPr>
          <a:lvl6pPr marL="1428750" indent="-285750" algn="ctr">
            <a:defRPr sz="5000"/>
          </a:lvl6pPr>
          <a:lvl7pPr marL="1714500" indent="-285750" algn="ctr">
            <a:defRPr sz="5000"/>
          </a:lvl7pPr>
          <a:lvl8pPr marL="2000250" indent="-285750" algn="ctr">
            <a:defRPr sz="5000"/>
          </a:lvl8pPr>
          <a:lvl9pPr marL="2286000" indent="-285750" algn="ctr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800" dirty="0" smtClean="0">
              <a:solidFill>
                <a:schemeClr val="dk1"/>
              </a:solidFill>
            </a:rPr>
            <a:t>Close </a:t>
          </a:r>
          <a:endParaRPr lang="en-US" sz="1800" dirty="0">
            <a:solidFill>
              <a:schemeClr val="dk1"/>
            </a:solidFill>
          </a:endParaRPr>
        </a:p>
      </dsp:txBody>
      <dsp:txXfrm>
        <a:off x="1824003" y="4942321"/>
        <a:ext cx="1443109" cy="467879"/>
      </dsp:txXfrm>
    </dsp:sp>
    <dsp:sp modelId="{2B51D4CB-5F97-44F5-92E8-3313CA2C8295}">
      <dsp:nvSpPr>
        <dsp:cNvPr id="4" name="Rounded Rectangle 3" hidden="1"/>
        <dsp:cNvSpPr/>
      </dsp:nvSpPr>
      <dsp:spPr>
        <a:xfrm>
          <a:off x="379878" y="0"/>
          <a:ext cx="815998" cy="778438"/>
        </a:xfrm>
        <a:prstGeom prst="roundRect">
          <a:avLst>
            <a:gd name="adj" fmla="val 10000"/>
          </a:avLst>
        </a:prstGeom>
      </dsp:spPr>
      <dsp:txXfrm>
        <a:off x="379878" y="0"/>
        <a:ext cx="815998" cy="7784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linDir" val="fromT"/>
                  <dgm:param type="chAlign" val="r"/>
                </dgm:alg>
              </dgm:if>
              <dgm:if name="Name23" func="var" arg="hierBranch" op="equ" val="r">
                <dgm:alg type="hierChild">
                  <dgm:param type="linDir" val="fromT"/>
                  <dgm:param type="chAlign" val="l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linDir" val="fromL"/>
                      <dgm:param type="chAlign" val="l"/>
                      <dgm:param type="secLinDir" val="fromT"/>
                      <dgm:param type="secChAlign" val="t"/>
                    </dgm:alg>
                  </dgm:if>
                  <dgm:else name="Name27">
                    <dgm:alg type="hierChild">
                      <dgm:param type="linDir" val="fromR"/>
                      <dgm:param type="chAlign" val="l"/>
                      <dgm:param type="secLinDir" val="fromT"/>
                      <dgm:param type="secChAlign" val="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dim" val="1D"/>
                                    <dgm:param type="endSty" val="noArr"/>
                                    <dgm:param type="connRout" val="bend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srcNode" val="rootConnector"/>
                                    <dgm:param type="dim" val="1D"/>
                                    <dgm:param type="endSty" val="noArr"/>
                                    <dgm:param type="connRout" val="bend"/>
                                    <dgm:param type="begPts" val="bCtr"/>
                                    <dgm:param type="endPts" val="midL mid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srcNode" val="rootConnector1"/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srcNode" val="rootConnector"/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linDir" val="fromT"/>
                        <dgm:param type="chAlign" val="r"/>
                      </dgm:alg>
                    </dgm:if>
                    <dgm:if name="Name85" func="var" arg="hierBranch" op="equ" val="r">
                      <dgm:alg type="hierChild">
                        <dgm:param type="linDir" val="fromT"/>
                        <dgm:param type="chAlign" val="l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linDir" val="fromL"/>
                            <dgm:param type="chAlign" val="l"/>
                            <dgm:param type="secLinDir" val="fromT"/>
                            <dgm:param type="secChAlign" val="t"/>
                          </dgm:alg>
                        </dgm:if>
                        <dgm:else name="Name89">
                          <dgm:alg type="hierChild">
                            <dgm:param type="linDir" val="fromR"/>
                            <dgm:param type="chAlign" val="l"/>
                            <dgm:param type="secLinDir" val="fromT"/>
                            <dgm:param type="secChAlign" val="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linDir" val="fromL"/>
                        <dgm:param type="chAlign" val="l"/>
                        <dgm:param type="secLinDir" val="fromT"/>
                        <dgm:param type="secChAlign" val="t"/>
                      </dgm:alg>
                    </dgm:if>
                    <dgm:else name="Name105">
                      <dgm:alg type="hierChild">
                        <dgm:param type="linDir" val="fromR"/>
                        <dgm:param type="chAlign" val="l"/>
                        <dgm:param type="secLinDir" val="fromT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linDir" val="fromL"/>
                  <dgm:param type="chAlign" val="l"/>
                  <dgm:param type="secLinDir" val="fromT"/>
                  <dgm:param type="secChAlign" val="t"/>
                </dgm:alg>
              </dgm:if>
              <dgm:else name="Name109">
                <dgm:alg type="hierChild">
                  <dgm:param type="linDir" val="fromR"/>
                  <dgm:param type="chAlign" val="l"/>
                  <dgm:param type="secLinDir" val="fromT"/>
                  <dgm:param type="secChAlign" val="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dim" val="1D"/>
                    <dgm:param type="endSty" val="noArr"/>
                    <dgm:param type="connRout" val="bend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linDir" val="fromT"/>
                        <dgm:param type="chAlign" val="r"/>
                      </dgm:alg>
                    </dgm:if>
                    <dgm:if name="Name129" func="var" arg="hierBranch" op="equ" val="r">
                      <dgm:alg type="hierChild">
                        <dgm:param type="linDir" val="fromT"/>
                        <dgm:param type="chAlign" val="l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linDir" val="fromL"/>
                            <dgm:param type="chAlign" val="l"/>
                            <dgm:param type="secLinDir" val="fromT"/>
                            <dgm:param type="secChAlign" val="t"/>
                          </dgm:alg>
                        </dgm:if>
                        <dgm:else name="Name133">
                          <dgm:alg type="hierChild">
                            <dgm:param type="linDir" val="fromR"/>
                            <dgm:param type="chAlign" val="l"/>
                            <dgm:param type="secLinDir" val="fromT"/>
                            <dgm:param type="secChAlign" val="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linDir" val="fromL"/>
                        <dgm:param type="chAlign" val="l"/>
                        <dgm:param type="secLinDir" val="fromT"/>
                        <dgm:param type="secChAlign" val="t"/>
                      </dgm:alg>
                    </dgm:if>
                    <dgm:else name="Name146">
                      <dgm:alg type="hierChild">
                        <dgm:param type="linDir" val="fromR"/>
                        <dgm:param type="chAlign" val="l"/>
                        <dgm:param type="secLinDir" val="fromT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linDir" val="fromT"/>
              <dgm:param type="chAlign" val="l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srcNode" val="rootConnector"/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9F1233-0ABC-4AAE-AB53-D76AF6A9EC9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FAE99-2354-43A9-B741-C174AEC3E588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82E50-F27D-40A5-B167-970726F1DCA3}" type="datetime1">
              <a:rPr lang="en-US" smtClean="0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EED9D-35CB-42F6-AE57-1E02F360C1AB}" type="datetime1">
              <a:rPr lang="en-US" smtClean="0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B6137-AA5B-4005-B2F5-7224BDBA77E9}" type="datetime1">
              <a:rPr lang="en-US" smtClean="0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07CC8-22CE-4231-8306-68CE7834191C}" type="datetime1">
              <a:rPr lang="en-US" smtClean="0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04C5F0-CD59-4ED1-BB37-AB2950136562}" type="datetime1">
              <a:rPr lang="en-US" smtClean="0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46050" y="6390640"/>
            <a:ext cx="8832850" cy="309880"/>
          </a:xfrm>
          <a:custGeom>
            <a:avLst/>
            <a:gdLst/>
            <a:ahLst/>
            <a:cxnLst/>
            <a:rect l="l" t="t" r="r" b="b"/>
            <a:pathLst>
              <a:path w="8832850" h="309879">
                <a:moveTo>
                  <a:pt x="8832850" y="0"/>
                </a:moveTo>
                <a:lnTo>
                  <a:pt x="0" y="0"/>
                </a:lnTo>
                <a:lnTo>
                  <a:pt x="0" y="309880"/>
                </a:lnTo>
                <a:lnTo>
                  <a:pt x="8832850" y="309880"/>
                </a:lnTo>
                <a:close/>
              </a:path>
            </a:pathLst>
          </a:custGeom>
          <a:solidFill>
            <a:srgbClr val="8BACAD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152400" y="158750"/>
            <a:ext cx="8832850" cy="6546850"/>
          </a:xfrm>
          <a:custGeom>
            <a:avLst/>
            <a:gdLst/>
            <a:ahLst/>
            <a:cxnLst/>
            <a:rect l="l" t="t" r="r" b="b"/>
            <a:pathLst>
              <a:path w="8832850" h="6546850">
                <a:moveTo>
                  <a:pt x="4415790" y="6546850"/>
                </a:moveTo>
                <a:lnTo>
                  <a:pt x="0" y="6546850"/>
                </a:lnTo>
                <a:lnTo>
                  <a:pt x="0" y="0"/>
                </a:lnTo>
                <a:lnTo>
                  <a:pt x="8832850" y="0"/>
                </a:lnTo>
                <a:lnTo>
                  <a:pt x="8832850" y="6546850"/>
                </a:lnTo>
                <a:lnTo>
                  <a:pt x="4415790" y="6546850"/>
                </a:lnTo>
                <a:close/>
              </a:path>
            </a:pathLst>
          </a:custGeom>
          <a:ln w="9344">
            <a:solidFill>
              <a:srgbClr val="7A9798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2000" y="1828800"/>
            <a:ext cx="7471409" cy="3810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3950970" cy="1962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0CED8-6FDB-49B7-B0A8-9CB92157D08E}" type="datetime1">
              <a:rPr lang="en-US" smtClean="0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hyperlink" Target="http://www.sololearn.com/" TargetMode="External"/><Relationship Id="rId1" Type="http://schemas.openxmlformats.org/officeDocument/2006/relationships/hyperlink" Target="http://www.w3schools.com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6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microsoft.com/office/2007/relationships/diagramDrawing" Target="../diagrams/drawing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800" y="304800"/>
            <a:ext cx="8305800" cy="17363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Progress Seminar</a:t>
            </a:r>
            <a:b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ON HOGWARTS COLLEGE OF WITCHCHART AND WIZARDRY</a:t>
            </a:r>
            <a:endParaRPr sz="280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ustomShape 2"/>
          <p:cNvSpPr/>
          <p:nvPr/>
        </p:nvSpPr>
        <p:spPr>
          <a:xfrm>
            <a:off x="304800" y="3429000"/>
            <a:ext cx="3378240" cy="838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dirty="0">
                <a:solidFill>
                  <a:srgbClr val="000000"/>
                </a:solidFill>
                <a:latin typeface="Arial" panose="020B0604020202020204"/>
              </a:rPr>
              <a:t>        </a:t>
            </a:r>
            <a:r>
              <a:rPr lang="en-IN" sz="2000" dirty="0">
                <a:solidFill>
                  <a:srgbClr val="000000"/>
                </a:solidFill>
                <a:latin typeface="Arial" panose="020B0604020202020204"/>
              </a:rPr>
              <a:t>  </a:t>
            </a:r>
            <a:r>
              <a:rPr lang="en-IN" sz="2000" b="1" dirty="0">
                <a:solidFill>
                  <a:srgbClr val="000000"/>
                </a:solidFill>
                <a:latin typeface="Arial" panose="020B0604020202020204"/>
              </a:rPr>
              <a:t> Presented </a:t>
            </a:r>
            <a:r>
              <a:rPr lang="en-IN" sz="2000" b="1" dirty="0" smtClean="0">
                <a:solidFill>
                  <a:srgbClr val="000000"/>
                </a:solidFill>
                <a:latin typeface="Arial" panose="020B0604020202020204"/>
              </a:rPr>
              <a:t>By</a:t>
            </a:r>
            <a:endParaRPr lang="en-IN" sz="2000" b="1" dirty="0" smtClean="0">
              <a:solidFill>
                <a:srgbClr val="000000"/>
              </a:solidFill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IN" sz="2000" b="1" dirty="0">
                <a:solidFill>
                  <a:srgbClr val="000000"/>
                </a:solidFill>
                <a:latin typeface="Arial" panose="020B0604020202020204"/>
              </a:rPr>
              <a:t>  </a:t>
            </a:r>
            <a:r>
              <a:rPr lang="en-US" sz="2000" b="1" dirty="0" err="1" smtClean="0">
                <a:solidFill>
                  <a:srgbClr val="0000FF"/>
                </a:solidFill>
                <a:latin typeface="Arial" panose="020B0604020202020204"/>
              </a:rPr>
              <a:t>Pushpak</a:t>
            </a:r>
            <a:r>
              <a:rPr lang="en-US" sz="2000" b="1" dirty="0" smtClean="0">
                <a:solidFill>
                  <a:srgbClr val="0000FF"/>
                </a:solidFill>
                <a:latin typeface="Arial" panose="020B0604020202020204"/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  <a:latin typeface="Arial" panose="020B0604020202020204"/>
              </a:rPr>
              <a:t>Ashwin</a:t>
            </a:r>
            <a:r>
              <a:rPr lang="en-US" sz="2000" b="1" dirty="0" smtClean="0">
                <a:solidFill>
                  <a:srgbClr val="0000FF"/>
                </a:solidFill>
                <a:latin typeface="Arial" panose="020B0604020202020204"/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  <a:latin typeface="Arial" panose="020B0604020202020204"/>
              </a:rPr>
              <a:t>Fasate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6019800" y="3429000"/>
            <a:ext cx="2064600" cy="122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000" b="1" dirty="0">
                <a:solidFill>
                  <a:srgbClr val="0000FF"/>
                </a:solidFill>
                <a:latin typeface="Arial" panose="020B0604020202020204"/>
              </a:rPr>
              <a:t>        </a:t>
            </a:r>
            <a:r>
              <a:rPr lang="en-IN" sz="2000" b="1" dirty="0">
                <a:solidFill>
                  <a:srgbClr val="000000"/>
                </a:solidFill>
                <a:latin typeface="Arial" panose="020B0604020202020204"/>
              </a:rPr>
              <a:t>Guided </a:t>
            </a:r>
            <a:r>
              <a:rPr lang="en-IN" sz="2000" b="1" dirty="0" smtClean="0">
                <a:solidFill>
                  <a:srgbClr val="000000"/>
                </a:solidFill>
                <a:latin typeface="Arial" panose="020B0604020202020204"/>
              </a:rPr>
              <a:t>By</a:t>
            </a:r>
            <a:endParaRPr lang="en-IN" sz="2000" b="1" dirty="0">
              <a:solidFill>
                <a:srgbClr val="000000"/>
              </a:solidFill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2000" b="1" dirty="0" smtClean="0">
                <a:solidFill>
                  <a:srgbClr val="0000FF"/>
                </a:solidFill>
              </a:rPr>
              <a:t>Mrs. </a:t>
            </a:r>
            <a:r>
              <a:rPr lang="en-US" sz="2000" b="1" dirty="0" err="1" smtClean="0">
                <a:solidFill>
                  <a:srgbClr val="0000FF"/>
                </a:solidFill>
              </a:rPr>
              <a:t>Roshani</a:t>
            </a:r>
            <a:r>
              <a:rPr lang="en-US" sz="2000" b="1" dirty="0" smtClean="0">
                <a:solidFill>
                  <a:srgbClr val="0000FF"/>
                </a:solidFill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</a:rPr>
              <a:t>Talmale</a:t>
            </a:r>
            <a:r>
              <a:rPr lang="en-US" sz="2000" dirty="0" smtClean="0">
                <a:solidFill>
                  <a:srgbClr val="0000FF"/>
                </a:solidFill>
              </a:rPr>
              <a:t> </a:t>
            </a:r>
            <a:endParaRPr sz="2000">
              <a:solidFill>
                <a:srgbClr val="0000FF"/>
              </a:solidFill>
            </a:endParaRPr>
          </a:p>
        </p:txBody>
      </p:sp>
      <p:sp>
        <p:nvSpPr>
          <p:cNvPr id="13" name="CustomShape 5"/>
          <p:cNvSpPr/>
          <p:nvPr/>
        </p:nvSpPr>
        <p:spPr>
          <a:xfrm>
            <a:off x="1752600" y="4648200"/>
            <a:ext cx="6629040" cy="397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&amp; Engineering</a:t>
            </a:r>
            <a:endParaRPr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ustomShape 4"/>
          <p:cNvSpPr/>
          <p:nvPr/>
        </p:nvSpPr>
        <p:spPr>
          <a:xfrm>
            <a:off x="457200" y="50292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93000"/>
              </a:lnSpc>
            </a:pPr>
            <a:r>
              <a:rPr lang="en-IN" sz="2200" b="1" dirty="0">
                <a:solidFill>
                  <a:srgbClr val="000000"/>
                </a:solidFill>
                <a:latin typeface="Perpetua" panose="02020502060401020303"/>
                <a:ea typeface="DejaVu Sans"/>
              </a:rPr>
              <a:t>      </a:t>
            </a: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S</a:t>
            </a: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. B. JAIN </a:t>
            </a: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INSTITUTE OF TECHNOLOGY </a:t>
            </a: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MANAGEMENT AND RESEARCH,NAGPUR</a:t>
            </a:r>
            <a:endParaRPr lang="en-IN" sz="2000" b="1" dirty="0" smtClean="0">
              <a:solidFill>
                <a:srgbClr val="000000"/>
              </a:solidFill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 algn="ctr">
              <a:lnSpc>
                <a:spcPct val="93000"/>
              </a:lnSpc>
            </a:pP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Autonomous Institute, Affiliated to RTMNU, Nagpur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C:\Users\PROJECT LAB\Desktop\College LOGO.pn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3714750" y="2106197"/>
            <a:ext cx="1466850" cy="1703803"/>
          </a:xfrm>
          <a:prstGeom prst="rect">
            <a:avLst/>
          </a:prstGeom>
          <a:noFill/>
        </p:spPr>
      </p:pic>
      <p:sp>
        <p:nvSpPr>
          <p:cNvPr id="3" name="Slide Number Placeholder 2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234940" cy="182245"/>
          </a:xfrm>
        </p:spPr>
        <p:txBody>
          <a:bodyPr wrap="square"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Requires="p14">
        <p15:prstTrans prst="airplane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Courses Page</a:t>
            </a:r>
            <a:endParaRPr lang="en-US" dirty="0"/>
          </a:p>
        </p:txBody>
      </p:sp>
      <p:pic>
        <p:nvPicPr>
          <p:cNvPr id="2050" name="Picture 2" descr="C:\Users\Pushp\Desktop\great learn\webpage\2.courses.jpg"/>
          <p:cNvPicPr>
            <a:picLocks noChangeAspect="1" noChangeArrowheads="1"/>
          </p:cNvPicPr>
          <p:nvPr/>
        </p:nvPicPr>
        <p:blipFill>
          <a:blip r:embed="rId1" cstate="print"/>
          <a:srcRect b="50000"/>
          <a:stretch>
            <a:fillRect/>
          </a:stretch>
        </p:blipFill>
        <p:spPr bwMode="auto">
          <a:xfrm>
            <a:off x="457200" y="762000"/>
            <a:ext cx="4114800" cy="5410200"/>
          </a:xfrm>
          <a:prstGeom prst="rect">
            <a:avLst/>
          </a:prstGeom>
          <a:noFill/>
        </p:spPr>
      </p:pic>
      <p:pic>
        <p:nvPicPr>
          <p:cNvPr id="2051" name="Picture 3" descr="C:\Users\Pushp\Desktop\great learn\webpage\2.courses.jpg"/>
          <p:cNvPicPr>
            <a:picLocks noChangeAspect="1" noChangeArrowheads="1"/>
          </p:cNvPicPr>
          <p:nvPr/>
        </p:nvPicPr>
        <p:blipFill>
          <a:blip r:embed="rId2" cstate="print"/>
          <a:srcRect t="47191"/>
          <a:stretch>
            <a:fillRect/>
          </a:stretch>
        </p:blipFill>
        <p:spPr bwMode="auto">
          <a:xfrm>
            <a:off x="4648200" y="762000"/>
            <a:ext cx="4065588" cy="54102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186045" cy="182245"/>
          </a:xfrm>
        </p:spPr>
        <p:txBody>
          <a:bodyPr wrap="square"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Gallery Page </a:t>
            </a:r>
            <a:endParaRPr lang="en-US" dirty="0"/>
          </a:p>
        </p:txBody>
      </p:sp>
      <p:pic>
        <p:nvPicPr>
          <p:cNvPr id="3074" name="Picture 2" descr="C:\Users\Pushp\Desktop\great learn\webpage\3.gallery.jpg"/>
          <p:cNvPicPr>
            <a:picLocks noChangeAspect="1" noChangeArrowheads="1"/>
          </p:cNvPicPr>
          <p:nvPr/>
        </p:nvPicPr>
        <p:blipFill>
          <a:blip r:embed="rId1" cstate="print"/>
          <a:srcRect b="49296"/>
          <a:stretch>
            <a:fillRect/>
          </a:stretch>
        </p:blipFill>
        <p:spPr bwMode="auto">
          <a:xfrm>
            <a:off x="457200" y="762000"/>
            <a:ext cx="4114800" cy="5410200"/>
          </a:xfrm>
          <a:prstGeom prst="rect">
            <a:avLst/>
          </a:prstGeom>
          <a:noFill/>
        </p:spPr>
      </p:pic>
      <p:pic>
        <p:nvPicPr>
          <p:cNvPr id="3075" name="Picture 3" descr="C:\Users\Pushp\Desktop\great learn\webpage\3.gallery.jpg"/>
          <p:cNvPicPr>
            <a:picLocks noChangeAspect="1" noChangeArrowheads="1"/>
          </p:cNvPicPr>
          <p:nvPr/>
        </p:nvPicPr>
        <p:blipFill>
          <a:blip r:embed="rId2" cstate="print"/>
          <a:srcRect t="50746"/>
          <a:stretch>
            <a:fillRect/>
          </a:stretch>
        </p:blipFill>
        <p:spPr bwMode="auto">
          <a:xfrm>
            <a:off x="4648200" y="762000"/>
            <a:ext cx="4065587" cy="54102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414645" cy="182245"/>
          </a:xfrm>
        </p:spPr>
        <p:txBody>
          <a:bodyPr wrap="square"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Login And Sign Page </a:t>
            </a:r>
            <a:endParaRPr lang="en-US" dirty="0"/>
          </a:p>
        </p:txBody>
      </p:sp>
      <p:pic>
        <p:nvPicPr>
          <p:cNvPr id="4098" name="Picture 2" descr="C:\Users\Pushp\Desktop\great learn\webpage\4.login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457200" y="762000"/>
            <a:ext cx="8229600" cy="54737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433695" cy="182245"/>
          </a:xfrm>
        </p:spPr>
        <p:txBody>
          <a:bodyPr wrap="square"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Login Page </a:t>
            </a:r>
            <a:endParaRPr lang="en-US" dirty="0"/>
          </a:p>
        </p:txBody>
      </p:sp>
      <p:pic>
        <p:nvPicPr>
          <p:cNvPr id="5122" name="Picture 2" descr="C:\Users\Pushp\Desktop\great learn\webpage\5.login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457200" y="762000"/>
            <a:ext cx="8229600" cy="54102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967095" cy="182245"/>
          </a:xfrm>
        </p:spPr>
        <p:txBody>
          <a:bodyPr wrap="square"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Sign Up Page </a:t>
            </a:r>
            <a:endParaRPr lang="en-US" dirty="0"/>
          </a:p>
        </p:txBody>
      </p:sp>
      <p:pic>
        <p:nvPicPr>
          <p:cNvPr id="6146" name="Picture 2" descr="C:\Users\Pushp\Desktop\great learn\webpage\6.singup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457200" y="1066800"/>
            <a:ext cx="8229600" cy="51054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920740" cy="182245"/>
          </a:xfrm>
        </p:spPr>
        <p:txBody>
          <a:bodyPr wrap="square"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457200" y="274680"/>
            <a:ext cx="8229323" cy="563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Advantages &amp; Applications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457200" y="1600200"/>
            <a:ext cx="8229323" cy="452556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6" name="Rectangle 5"/>
          <p:cNvSpPr/>
          <p:nvPr/>
        </p:nvSpPr>
        <p:spPr>
          <a:xfrm>
            <a:off x="2286000" y="3105835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Hogwarts college Of Witchchart and Wizardry</a:t>
            </a:r>
            <a:endParaRPr lang="en-US" b="1" dirty="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457200" y="274680"/>
            <a:ext cx="8229323" cy="4873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457200" y="9906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3200" b="1" dirty="0" smtClean="0">
                <a:solidFill>
                  <a:srgbClr val="000000"/>
                </a:solidFill>
                <a:latin typeface="Cambria" panose="02040503050406030204"/>
              </a:rPr>
              <a:t>Websites</a:t>
            </a:r>
            <a:r>
              <a:rPr lang="en-US" sz="3200" b="1" dirty="0">
                <a:solidFill>
                  <a:srgbClr val="000000"/>
                </a:solidFill>
                <a:latin typeface="Cambria" panose="02040503050406030204"/>
              </a:rPr>
              <a:t>:</a:t>
            </a:r>
            <a:endParaRPr lang="en-US" sz="3200" b="1" dirty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  <a:hlinkClick r:id="rId1"/>
              </a:rPr>
              <a:t>www.w3schools.com</a:t>
            </a: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  <a:hlinkClick r:id="rId2"/>
              </a:rPr>
              <a:t>www.sololearn.com</a:t>
            </a: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</a:rPr>
              <a:t>www.greatlearning.in</a:t>
            </a: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</a:rPr>
              <a:t>www.geeksforgeeks.org</a:t>
            </a: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</a:pPr>
            <a:endParaRPr sz="200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703384" y="2895480"/>
            <a:ext cx="7626462" cy="1316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800" dirty="0">
                <a:solidFill>
                  <a:srgbClr val="0000FF"/>
                </a:solidFill>
                <a:latin typeface="Arial" panose="020B0604020202020204"/>
              </a:rPr>
              <a:t>                     </a:t>
            </a:r>
            <a:r>
              <a:rPr lang="en-IN" sz="4800" b="1" dirty="0" smtClean="0">
                <a:solidFill>
                  <a:srgbClr val="0000FF"/>
                </a:solidFill>
                <a:latin typeface="Arial" panose="020B0604020202020204"/>
              </a:rPr>
              <a:t>Thank </a:t>
            </a:r>
            <a:r>
              <a:rPr lang="en-IN" sz="4800" b="1" dirty="0">
                <a:solidFill>
                  <a:srgbClr val="0000FF"/>
                </a:solidFill>
                <a:latin typeface="Arial" panose="020B0604020202020204"/>
              </a:rPr>
              <a:t>You</a:t>
            </a:r>
            <a:endParaRPr lang="en-IN" sz="4800" b="1" dirty="0">
              <a:solidFill>
                <a:srgbClr val="0000FF"/>
              </a:solidFill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IN" sz="4800" dirty="0">
                <a:solidFill>
                  <a:srgbClr val="0000FF"/>
                </a:solidFill>
                <a:latin typeface="Arial" panose="020B0604020202020204"/>
              </a:rPr>
              <a:t> </a:t>
            </a:r>
            <a:endParaRPr lang="en-IN" sz="4800" dirty="0">
              <a:solidFill>
                <a:srgbClr val="0000FF"/>
              </a:solidFill>
              <a:latin typeface="Arial" panose="020B0604020202020204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457200" y="228600"/>
            <a:ext cx="8229323" cy="7921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1143000"/>
            <a:ext cx="4572000" cy="507746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Objectives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Introduction</a:t>
            </a:r>
            <a:endParaRPr lang="en-US" sz="2400" dirty="0" smtClean="0"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Literature survey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Website Design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Technology to be Used</a:t>
            </a:r>
            <a:endParaRPr lang="en-US" sz="2400" dirty="0" smtClean="0"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Modules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Screenshots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Advantages &amp; Applications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References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457200" y="274680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457477" y="1037040"/>
            <a:ext cx="8229323" cy="4525560"/>
          </a:xfrm>
          <a:prstGeom prst="rect">
            <a:avLst/>
          </a:prstGeo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Reduce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efforts of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user. 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full satisfaction to user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easy access to the user.</a:t>
            </a:r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/>
            <a:endParaRPr lang="en-US" sz="3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57200" y="228600"/>
            <a:ext cx="8229323" cy="7159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57200" y="990600"/>
            <a:ext cx="8229323" cy="521136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2" name="Rectangle 11"/>
          <p:cNvSpPr/>
          <p:nvPr/>
        </p:nvSpPr>
        <p:spPr>
          <a:xfrm>
            <a:off x="457200" y="1524000"/>
            <a:ext cx="8229600" cy="3415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For this project, I created a website named as</a:t>
            </a:r>
            <a:r>
              <a:rPr 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H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ogwarts Collage Of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Witchchart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And Wizardry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in which I used HTML, CSS programming language. For my project I wanted to work on web development so I created this webpage by taking idea from a fictional Hogwarts University from movie Harry Potter. Users will be able to use the website to know about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Hogwarts Collage Of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Witchchart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And Wizardry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 In this website I created different sections / pages for detailed information about 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Hogwarts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where users can visit easily directly through menu bar.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Diagram 1"/>
          <p:cNvGraphicFramePr/>
          <p:nvPr/>
        </p:nvGraphicFramePr>
        <p:xfrm>
          <a:off x="351155" y="-457200"/>
          <a:ext cx="8474075" cy="5418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140" name="TextShape 1"/>
          <p:cNvSpPr txBox="1"/>
          <p:nvPr/>
        </p:nvSpPr>
        <p:spPr>
          <a:xfrm>
            <a:off x="457200" y="228600"/>
            <a:ext cx="8229323" cy="5334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Design: Flowchart                 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3429000"/>
            <a:ext cx="220980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Welcome </a:t>
            </a:r>
            <a:r>
              <a:rPr lang="en-US" sz="1400" dirty="0" smtClean="0"/>
              <a:t>To Hogwarts College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Hogwarts </a:t>
            </a:r>
            <a:r>
              <a:rPr lang="en-US" sz="1400" dirty="0" smtClean="0"/>
              <a:t>Clubs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Sorting </a:t>
            </a:r>
            <a:r>
              <a:rPr lang="en-US" sz="1400" dirty="0" smtClean="0"/>
              <a:t>Hat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The </a:t>
            </a:r>
            <a:r>
              <a:rPr lang="en-US" sz="1400" dirty="0" smtClean="0"/>
              <a:t>wand </a:t>
            </a:r>
            <a:r>
              <a:rPr lang="en-US" sz="1400" dirty="0" smtClean="0"/>
              <a:t>chooses </a:t>
            </a:r>
            <a:r>
              <a:rPr lang="en-US" sz="1400" dirty="0" smtClean="0"/>
              <a:t>The Wizard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Discover </a:t>
            </a:r>
            <a:r>
              <a:rPr lang="en-US" sz="1400" dirty="0" smtClean="0"/>
              <a:t>Your Wand.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Discover </a:t>
            </a:r>
            <a:r>
              <a:rPr lang="en-US" sz="1400" dirty="0" smtClean="0"/>
              <a:t>Your </a:t>
            </a:r>
            <a:r>
              <a:rPr lang="en-US" sz="1400" dirty="0" err="1" smtClean="0"/>
              <a:t>Patrous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err="1" smtClean="0"/>
              <a:t>Triwizard</a:t>
            </a:r>
            <a:r>
              <a:rPr lang="en-US" sz="1400" dirty="0" smtClean="0"/>
              <a:t> 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Tournament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err="1" smtClean="0"/>
              <a:t>Quidditch</a:t>
            </a:r>
            <a:endParaRPr lang="en-US" sz="1400" dirty="0" smtClean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514599" y="3429000"/>
            <a:ext cx="1905001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HOGWART'S COURSES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HOGWART'S CLUBS</a:t>
            </a:r>
            <a:endParaRPr lang="en-US" sz="14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GRYFFINDER</a:t>
            </a:r>
            <a:endParaRPr lang="en-US" sz="14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RAVENCLAW</a:t>
            </a:r>
            <a:endParaRPr lang="en-US" sz="14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SLYTHERIN</a:t>
            </a:r>
            <a:endParaRPr lang="en-US" sz="14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HUFFLEPUFF</a:t>
            </a:r>
            <a:endParaRPr lang="en-US" sz="1400" dirty="0" smtClean="0"/>
          </a:p>
          <a:p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617844" y="3518118"/>
            <a:ext cx="32307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HOGWARTS BREAKFAST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HOGWARTS CHRISTMAS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QUIDDITCH HOUSE CUP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THE TRIWIZARD </a:t>
            </a:r>
            <a:r>
              <a:rPr lang="en-US" sz="1400" dirty="0" smtClean="0"/>
              <a:t>TOURNAMENT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PROFESSOR SERVERUS </a:t>
            </a:r>
            <a:r>
              <a:rPr lang="en-US" sz="1400" dirty="0" smtClean="0"/>
              <a:t>SNAPE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PROFESSOR </a:t>
            </a:r>
            <a:r>
              <a:rPr lang="en-US" sz="1400" dirty="0" smtClean="0"/>
              <a:t>MINERVA MCGONAGALL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HOGWART'S EXPRESS</a:t>
            </a:r>
            <a:endParaRPr lang="en-US" sz="1400" dirty="0" smtClean="0"/>
          </a:p>
          <a:p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477000" y="3429000"/>
            <a:ext cx="211243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Login platform</a:t>
            </a:r>
            <a:endParaRPr lang="en-US" sz="1400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Sin up platform</a:t>
            </a:r>
            <a:endParaRPr lang="en-US" sz="1400" dirty="0" smtClean="0"/>
          </a:p>
          <a:p>
            <a:pPr marL="342900" indent="-342900">
              <a:buFont typeface="+mj-lt"/>
              <a:buAutoNum type="arabicPeriod"/>
            </a:pP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320" y="228600"/>
            <a:ext cx="7802880" cy="738664"/>
          </a:xfrm>
        </p:spPr>
        <p:txBody>
          <a:bodyPr/>
          <a:lstStyle/>
          <a:p>
            <a:pPr algn="ctr"/>
            <a:r>
              <a:rPr lang="en-IN" sz="4800" b="1" dirty="0" smtClean="0">
                <a:solidFill>
                  <a:srgbClr val="000000"/>
                </a:solidFill>
                <a:latin typeface="Calibri" panose="020F0502020204030204"/>
                <a:ea typeface="DejaVu Sans"/>
              </a:rPr>
              <a:t> Use case Diagram               </a:t>
            </a:r>
            <a:endParaRPr lang="en-US" sz="4800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1676400" y="1101090"/>
          <a:ext cx="60960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sp>
        <p:nvSpPr>
          <p:cNvPr id="8" name="Footer Placeholder 7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272405" cy="182245"/>
          </a:xfrm>
        </p:spPr>
        <p:txBody>
          <a:bodyPr wrap="square"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7"/>
          </p:nvPr>
        </p:nvSpPr>
        <p:spPr/>
        <p:txBody>
          <a:bodyPr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57200" y="274680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to be Use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57200" y="10668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400" dirty="0">
                <a:solidFill>
                  <a:srgbClr val="000000"/>
                </a:solidFill>
                <a:latin typeface="Cambria" panose="02040503050406030204"/>
              </a:rPr>
              <a:t>Front End:                 </a:t>
            </a:r>
            <a:endParaRPr sz="2400"/>
          </a:p>
          <a:p>
            <a:pPr>
              <a:lnSpc>
                <a:spcPct val="100000"/>
              </a:lnSpc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	HTML, CSS </a:t>
            </a:r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</a:pPr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IDE:</a:t>
            </a:r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 lvl="1"/>
            <a:r>
              <a:rPr lang="en-US" sz="2400" dirty="0" err="1" smtClean="0">
                <a:solidFill>
                  <a:srgbClr val="000000"/>
                </a:solidFill>
                <a:latin typeface="Cambria" panose="02040503050406030204"/>
              </a:rPr>
              <a:t>vs</a:t>
            </a: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 code</a:t>
            </a:r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 lvl="1"/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Cambria" panose="02040503050406030204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Hardware used:              </a:t>
            </a:r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Laptop , Computer and android phone </a:t>
            </a:r>
            <a:endParaRPr sz="2400"/>
          </a:p>
          <a:p>
            <a:pPr>
              <a:lnSpc>
                <a:spcPct val="100000"/>
              </a:lnSpc>
            </a:p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457200" y="274680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IN" sz="3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457200" y="16002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3200" dirty="0">
                <a:solidFill>
                  <a:srgbClr val="000000"/>
                </a:solidFill>
                <a:latin typeface="Cambria" panose="02040503050406030204"/>
              </a:rPr>
              <a:t>Module </a:t>
            </a: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Names</a:t>
            </a:r>
            <a:endParaRPr lang="en-US" sz="32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1. Home</a:t>
            </a:r>
            <a:endParaRPr lang="en-US" sz="32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2.Course</a:t>
            </a:r>
            <a:endParaRPr lang="en-US" sz="32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3.Gallery </a:t>
            </a:r>
            <a:endParaRPr lang="en-US" sz="32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4.log In </a:t>
            </a:r>
            <a:endParaRPr lang="en-US" sz="32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</a:p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457477" y="198480"/>
            <a:ext cx="8229323" cy="563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Shots –  Home Page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457200" y="1600200"/>
            <a:ext cx="8229323" cy="4525560"/>
          </a:xfrm>
          <a:prstGeom prst="rect">
            <a:avLst/>
          </a:prstGeom>
        </p:spPr>
        <p:txBody>
          <a:bodyPr/>
          <a:lstStyle/>
          <a:p/>
        </p:txBody>
      </p:sp>
      <p:pic>
        <p:nvPicPr>
          <p:cNvPr id="2" name="Picture 2" descr="C:\Users\Pushp\Desktop\great learn\webpage\1.index.jpg"/>
          <p:cNvPicPr>
            <a:picLocks noChangeAspect="1" noChangeArrowheads="1"/>
          </p:cNvPicPr>
          <p:nvPr/>
        </p:nvPicPr>
        <p:blipFill>
          <a:blip r:embed="rId1" cstate="print"/>
          <a:srcRect r="2689" b="52055"/>
          <a:stretch>
            <a:fillRect/>
          </a:stretch>
        </p:blipFill>
        <p:spPr bwMode="auto">
          <a:xfrm>
            <a:off x="381000" y="762000"/>
            <a:ext cx="4267200" cy="5410200"/>
          </a:xfrm>
          <a:prstGeom prst="rect">
            <a:avLst/>
          </a:prstGeom>
          <a:noFill/>
        </p:spPr>
      </p:pic>
      <p:pic>
        <p:nvPicPr>
          <p:cNvPr id="3" name="Picture 3" descr="C:\Users\Pushp\Desktop\great learn\webpage\1.index.jpg"/>
          <p:cNvPicPr>
            <a:picLocks noChangeAspect="1" noChangeArrowheads="1"/>
          </p:cNvPicPr>
          <p:nvPr/>
        </p:nvPicPr>
        <p:blipFill>
          <a:blip r:embed="rId2" cstate="print"/>
          <a:srcRect t="46939" r="-2151"/>
          <a:stretch>
            <a:fillRect/>
          </a:stretch>
        </p:blipFill>
        <p:spPr bwMode="auto">
          <a:xfrm>
            <a:off x="4724400" y="762000"/>
            <a:ext cx="4071937" cy="5410200"/>
          </a:xfrm>
          <a:prstGeom prst="rect">
            <a:avLst/>
          </a:prstGeom>
          <a:noFill/>
        </p:spPr>
      </p:pic>
      <p:sp>
        <p:nvSpPr>
          <p:cNvPr id="4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</a:fld>
            <a:endParaRPr dirty="0"/>
          </a:p>
        </p:txBody>
      </p:sp>
      <p:sp>
        <p:nvSpPr>
          <p:cNvPr id="5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3075</Words>
  <Application>WPS Presentation</Application>
  <PresentationFormat>On-screen Show (4:3)</PresentationFormat>
  <Paragraphs>193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</vt:lpstr>
      <vt:lpstr>SimSun</vt:lpstr>
      <vt:lpstr>Wingdings</vt:lpstr>
      <vt:lpstr>Arial</vt:lpstr>
      <vt:lpstr>Times New Roman</vt:lpstr>
      <vt:lpstr>Perpetua</vt:lpstr>
      <vt:lpstr>DejaVu Sans</vt:lpstr>
      <vt:lpstr>Calibri</vt:lpstr>
      <vt:lpstr>Calibri</vt:lpstr>
      <vt:lpstr>Cambria</vt:lpstr>
      <vt:lpstr>Microsoft YaHei</vt:lpstr>
      <vt:lpstr>Arial Unicode MS</vt:lpstr>
      <vt:lpstr>Office Theme</vt:lpstr>
      <vt:lpstr>  Progress Seminar On WEBSITE ON HOGWARTS COLLEGE OF WITCHCHART AND WIZARDRY</vt:lpstr>
      <vt:lpstr>PowerPoint 演示文稿</vt:lpstr>
      <vt:lpstr>PowerPoint 演示文稿</vt:lpstr>
      <vt:lpstr>PowerPoint 演示文稿</vt:lpstr>
      <vt:lpstr>PowerPoint 演示文稿</vt:lpstr>
      <vt:lpstr> Use case Diagram               </vt:lpstr>
      <vt:lpstr>PowerPoint 演示文稿</vt:lpstr>
      <vt:lpstr>PowerPoint 演示文稿</vt:lpstr>
      <vt:lpstr>PowerPoint 演示文稿</vt:lpstr>
      <vt:lpstr>Courses Page</vt:lpstr>
      <vt:lpstr>Gallery Page </vt:lpstr>
      <vt:lpstr>Login And Sign Page </vt:lpstr>
      <vt:lpstr>Login Page </vt:lpstr>
      <vt:lpstr>Sign Up Page 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Pushp</cp:lastModifiedBy>
  <cp:revision>164</cp:revision>
  <dcterms:created xsi:type="dcterms:W3CDTF">2021-03-08T15:20:00Z</dcterms:created>
  <dcterms:modified xsi:type="dcterms:W3CDTF">2021-06-17T10:31:27Z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2017-11-07T16:30:00Z</vt:filetime>
  </property>
  <property fmtid="{D5CDD505-2E9C-101B-9397-08002B2CF9AE}" pid="3" name="Creator">
    <vt:lpwstr>Impress</vt:lpwstr>
  </property>
  <property fmtid="{D5CDD505-2E9C-101B-9397-08002B2CF9AE}" pid="4" name="LastSaved">
    <vt:filetime>2021-03-08T16:30:00Z</vt:filetime>
  </property>
  <property fmtid="{D5CDD505-2E9C-101B-9397-08002B2CF9AE}" pid="5" name="KSOProductBuildVer">
    <vt:lpwstr>1033-11.2.0.10152</vt:lpwstr>
  </property>
</Properties>
</file>